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417B-E0DB-4392-9118-402C27EB63C7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5C67-2B60-4EB7-8A01-1E6AF2827E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7823-00E5-4429-8487-42B3C99B6A3A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6678-968F-4EF0-9226-F53D9FFF1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4506-3DEE-4DA5-B5EF-9EBED446FBB7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1493-3EB2-48A9-A38D-8C103F657D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535E-5ED3-42A8-9138-CFB0C012D833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47BF1-B86D-435C-BE88-F74EAF7E71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41F5-2E03-4DE3-AC5E-D05294E5A5C0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EF308-F3B1-4F1E-A4F5-A7DEFAC61C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BE0E-31E2-4C7D-B959-D8E8FA4DE8A1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5B5C-D751-4100-97C0-702A70B60B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9D1A-347B-4C65-BFFE-F5C4BE82330D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E4E7-3E15-4142-B213-91D924CE44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A92A-A4CC-4C20-A0F9-A5F3E4066E9C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5BEE-79DF-4E9A-94DE-DD467768FC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31B5-DDD9-44A8-8D20-3510A2BFA1FC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0AE1-95B5-4A62-B6EC-A9773A8053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6DE9-D9C3-4024-A07C-67A54A3BB5A4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2124-4615-4B82-B471-09A951074F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1AF9-D835-4615-86AB-6086C096A09D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93A9-7B17-41B0-B853-42E4F6B6AA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D2F0F8-BB30-4572-8595-12AD10EE9357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D9E911-A33A-44A7-88C6-2AF6A3B10D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14288"/>
            <a:ext cx="91868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296428" y="548680"/>
            <a:ext cx="6803963" cy="25922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 – класс.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Изготовление игр с прищепками на развитие мелкой моторики рук по системе М.Монтессори.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8538" y="3427413"/>
            <a:ext cx="4391025" cy="15144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Воспитатели </a:t>
            </a:r>
            <a:r>
              <a:rPr lang="ru-RU" b="1" dirty="0">
                <a:solidFill>
                  <a:srgbClr val="7030A0"/>
                </a:solidFill>
              </a:rPr>
              <a:t>: Вернер Елена </a:t>
            </a:r>
            <a:r>
              <a:rPr lang="ru-RU" b="1" dirty="0" smtClean="0">
                <a:solidFill>
                  <a:srgbClr val="7030A0"/>
                </a:solidFill>
              </a:rPr>
              <a:t>Сергеевна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Казанцева </a:t>
            </a:r>
            <a:r>
              <a:rPr lang="ru-RU" b="1" smtClean="0">
                <a:solidFill>
                  <a:srgbClr val="7030A0"/>
                </a:solidFill>
              </a:rPr>
              <a:t>Анна </a:t>
            </a:r>
            <a:r>
              <a:rPr lang="ru-RU" b="1" smtClean="0">
                <a:solidFill>
                  <a:srgbClr val="7030A0"/>
                </a:solidFill>
              </a:rPr>
              <a:t>Васильевна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Группа №10 «Колокольчики»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Бердск 2016г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14288"/>
            <a:ext cx="91868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лнце 1"/>
          <p:cNvSpPr/>
          <p:nvPr/>
        </p:nvSpPr>
        <p:spPr>
          <a:xfrm>
            <a:off x="1223963" y="549275"/>
            <a:ext cx="6697662" cy="5183188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14288"/>
            <a:ext cx="91868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115617" y="260648"/>
            <a:ext cx="6840760" cy="59766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возрастной психологии развития, у ребенка в возрасте от 1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 лет происходит переход от бессознательного восприятия мира к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помощью работы рук ребенок доводит до своего сознания то,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им воспринято ранее на подсознательном уровне. Именно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рук он начинает осознанно мыслить и формировать себя.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 развивается при помощи своих рук, пользуясь ими как инструментом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человеческого интеллекта», — писала Мария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Монтессори.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dirty="0">
                <a:solidFill>
                  <a:srgbClr val="000000"/>
                </a:solidFill>
                <a:latin typeface="Verdana"/>
              </a:rPr>
            </a:br>
            <a:r>
              <a:rPr lang="ru-RU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dirty="0">
                <a:solidFill>
                  <a:srgbClr val="000000"/>
                </a:solidFill>
                <a:latin typeface="Verdana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0"/>
            <a:ext cx="9186863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454150" y="1155700"/>
            <a:ext cx="6192838" cy="22320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Цель</a:t>
            </a:r>
            <a:r>
              <a:rPr lang="ru-RU" sz="2400" dirty="0">
                <a:solidFill>
                  <a:schemeClr val="tx1"/>
                </a:solidFill>
              </a:rPr>
              <a:t> : </a:t>
            </a:r>
            <a:r>
              <a:rPr lang="ru-RU" sz="3200" dirty="0">
                <a:solidFill>
                  <a:schemeClr val="tx1"/>
                </a:solidFill>
              </a:rPr>
              <a:t>привлечь родителей к изготовлению игр на развитие мелкой моторики рук по системе М.Монтессори.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14288"/>
            <a:ext cx="91868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92275" y="908050"/>
            <a:ext cx="5832475" cy="38893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Задачи :</a:t>
            </a:r>
          </a:p>
          <a:p>
            <a:pPr>
              <a:buFont typeface="Calibri" pitchFamily="34" charset="0"/>
              <a:buAutoNum type="arabicParenR"/>
            </a:pPr>
            <a:r>
              <a:rPr lang="ru-RU" sz="2400" dirty="0">
                <a:solidFill>
                  <a:schemeClr val="tx1"/>
                </a:solidFill>
              </a:rPr>
              <a:t>Рассказать родителям о важности развития мелкой моторики рук у детей младшего </a:t>
            </a:r>
            <a:r>
              <a:rPr lang="ru-RU" sz="2400" dirty="0">
                <a:solidFill>
                  <a:schemeClr val="tx1"/>
                </a:solidFill>
                <a:latin typeface="Arial" charset="0"/>
              </a:rPr>
              <a:t>до</a:t>
            </a:r>
            <a:r>
              <a:rPr lang="ru-RU" sz="2400" dirty="0">
                <a:solidFill>
                  <a:schemeClr val="tx1"/>
                </a:solidFill>
              </a:rPr>
              <a:t>школьного возраста. </a:t>
            </a:r>
          </a:p>
          <a:p>
            <a:pPr>
              <a:buFont typeface="Calibri" pitchFamily="34" charset="0"/>
              <a:buAutoNum type="arabicParenR"/>
            </a:pPr>
            <a:r>
              <a:rPr lang="ru-RU" sz="2400" dirty="0">
                <a:solidFill>
                  <a:schemeClr val="tx1"/>
                </a:solidFill>
              </a:rPr>
              <a:t>Изготовить игры с прищепками совместно с родителями.</a:t>
            </a:r>
          </a:p>
          <a:p>
            <a:pPr>
              <a:buFont typeface="Calibri" pitchFamily="34" charset="0"/>
              <a:buAutoNum type="arabicParenR"/>
            </a:pPr>
            <a:r>
              <a:rPr lang="ru-RU" sz="2400" dirty="0">
                <a:solidFill>
                  <a:schemeClr val="tx1"/>
                </a:solidFill>
              </a:rPr>
              <a:t>Пополнить  уголок сенсорного развития играми на развитие мелкой моторики рук.</a:t>
            </a:r>
          </a:p>
          <a:p>
            <a:pPr>
              <a:buFont typeface="Calibri" pitchFamily="34" charset="0"/>
              <a:buAutoNum type="arabicParenR"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buFont typeface="Calibri" pitchFamily="34" charset="0"/>
              <a:buAutoNum type="arabicParenR"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14288"/>
            <a:ext cx="91868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57" y="908720"/>
            <a:ext cx="604867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14288"/>
            <a:ext cx="9186863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860585"/>
            <a:ext cx="6228184" cy="4152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120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14288"/>
            <a:ext cx="91868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686" y="548680"/>
            <a:ext cx="3246107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585874"/>
            <a:ext cx="3221311" cy="483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14288"/>
            <a:ext cx="91868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257" y="764704"/>
            <a:ext cx="3312368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764704"/>
            <a:ext cx="3222104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14288"/>
            <a:ext cx="9186863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693" y="908720"/>
            <a:ext cx="6372200" cy="4248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5598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Administrator</cp:lastModifiedBy>
  <cp:revision>13</cp:revision>
  <dcterms:created xsi:type="dcterms:W3CDTF">2016-02-29T11:01:21Z</dcterms:created>
  <dcterms:modified xsi:type="dcterms:W3CDTF">2016-05-15T14:37:17Z</dcterms:modified>
</cp:coreProperties>
</file>