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7148-A3D2-490A-B4A7-7370716D20EA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6C27-5AF9-428E-8CF9-DA8804642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5D46-087F-4CCA-9ED7-1B3EBE175654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FB322-C141-4F82-99CE-CEDA94964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728F3-FB50-4490-8A66-4A01426131FC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D1AC6-0027-46F9-91B4-5A0E41527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58C9D-440C-4D77-91F5-39F43FC33052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EEB78-450D-40C8-A4B3-DF374648B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D9A5-7B49-4806-9DED-4529CAE63FF1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43105-1840-4C44-8B02-9E9BB6113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87D35-1443-4280-BF5E-CA280483465F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65069-D1A2-47B5-B70A-797CD4FB3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E9F9-92A6-4860-B734-9BFE3B2E7DD8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510F-7541-412C-A897-9B6B4E8AD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8892C-5C48-4E43-9D63-26B7F08E5F67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33E34-B259-4414-AF6A-1765C1117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5440-5BA8-4B7D-BAC1-BA3B1D393215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D207B-0C91-440C-B141-3A9C96E68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A6D88-D3F9-4A3B-9E7C-81208B5DBE8A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39DDD-164F-44E1-8B51-A78659BD4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AF6F7-2DAB-4C66-AA9D-5F2297B67E98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A54A-99EA-4987-A9F4-B68DBC546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7FA3C5C-9888-4275-AC87-879180A81228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4DB3B66-C3E3-463C-809A-23ADACA16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8" r:id="rId8"/>
    <p:sldLayoutId id="2147483699" r:id="rId9"/>
    <p:sldLayoutId id="2147483690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bg1"/>
                </a:solidFill>
              </a:rPr>
              <a:t>Математический планшет (своими руками)- для развития мелкой моторики у младших дошкольников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6338"/>
            <a:ext cx="5030788" cy="1066800"/>
          </a:xfrm>
        </p:spPr>
        <p:txBody>
          <a:bodyPr/>
          <a:lstStyle/>
          <a:p>
            <a:r>
              <a:rPr lang="ru-RU" smtClean="0"/>
              <a:t>Воспитатель: Вернер Елена Сергеевна</a:t>
            </a:r>
          </a:p>
          <a:p>
            <a:r>
              <a:rPr lang="ru-RU" smtClean="0"/>
              <a:t>Город Бердск 2015 год.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35600" y="476250"/>
            <a:ext cx="3240088" cy="1439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Мастер класс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750" y="549275"/>
            <a:ext cx="2592388" cy="4392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</a:rPr>
              <a:t>Для изготовления математического планшета , мне понадобилось: доска ( полочка), канцелярские гвоздики, карандаш, линейка, молоток, цветные резинки.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 rot="5400000">
            <a:off x="3875923" y="1633786"/>
            <a:ext cx="5280587" cy="31683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750" y="188913"/>
            <a:ext cx="8135938" cy="4535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</a:rPr>
              <a:t>Математический планшет – это возможность исследовательской деятельности для ребенка, содействие его </a:t>
            </a:r>
            <a:r>
              <a:rPr lang="ru-RU" sz="2400" dirty="0" err="1">
                <a:solidFill>
                  <a:prstClr val="black"/>
                </a:solidFill>
              </a:rPr>
              <a:t>психо</a:t>
            </a:r>
            <a:r>
              <a:rPr lang="ru-RU" sz="2400" dirty="0">
                <a:solidFill>
                  <a:prstClr val="black"/>
                </a:solidFill>
              </a:rPr>
              <a:t> сенсомоторному когнитивному (познавательному) развитию,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а также развитию творческих способностей. Развитие воображения будет способствовать получению творческих результатов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во всех видах деятельности и обеспечит полноценную готовность к школьному обучению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и дальнейшие успехи в школе.</a:t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prstClr val="black"/>
                </a:solidFill>
              </a:rPr>
              <a:t>Математический планшет даст возможность в играх осваивать систему координат.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0825" y="260350"/>
            <a:ext cx="4465638" cy="612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</a:rPr>
              <a:t>Это пособие, на развитие мелкой моторики, может изготовить каждый родитель  для своего ребенка. Для этого планшета я использовала канцелярские резинки, так как гвоздики у меня на расстоянии 7 см на 7 см. Можно сделать  расстояние между гвоздиками 3см на 3см, тогда можно использовать мелкие резинки для волос или даже резинки для плетения ( для детей старшего возраста).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220072" y="548680"/>
            <a:ext cx="3167338" cy="52788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1116013" y="893763"/>
            <a:ext cx="7056437" cy="49688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Спасибо за внимание!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</TotalTime>
  <Words>136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Calibri</vt:lpstr>
      <vt:lpstr>Arial</vt:lpstr>
      <vt:lpstr>Tw Cen MT</vt:lpstr>
      <vt:lpstr>Паркет</vt:lpstr>
      <vt:lpstr>Паркет</vt:lpstr>
      <vt:lpstr>Паркет</vt:lpstr>
      <vt:lpstr>Паркет</vt:lpstr>
      <vt:lpstr>Паркет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планшет (своими руками)- для развития мелкой моторики у младших дошкольников.</dc:title>
  <dc:creator>Admin</dc:creator>
  <cp:lastModifiedBy>Педкабинет</cp:lastModifiedBy>
  <cp:revision>3</cp:revision>
  <dcterms:created xsi:type="dcterms:W3CDTF">2015-11-04T04:10:12Z</dcterms:created>
  <dcterms:modified xsi:type="dcterms:W3CDTF">2015-12-14T07:11:45Z</dcterms:modified>
</cp:coreProperties>
</file>