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81" r:id="rId16"/>
    <p:sldId id="282" r:id="rId17"/>
    <p:sldId id="283" r:id="rId18"/>
    <p:sldId id="284" r:id="rId19"/>
    <p:sldId id="285" r:id="rId20"/>
    <p:sldId id="272" r:id="rId21"/>
    <p:sldId id="273" r:id="rId22"/>
    <p:sldId id="265" r:id="rId23"/>
    <p:sldId id="278" r:id="rId24"/>
    <p:sldId id="279" r:id="rId25"/>
    <p:sldId id="280" r:id="rId26"/>
    <p:sldId id="286" r:id="rId27"/>
    <p:sldId id="287" r:id="rId28"/>
    <p:sldId id="288" r:id="rId29"/>
    <p:sldId id="289" r:id="rId30"/>
    <p:sldId id="290" r:id="rId31"/>
    <p:sldId id="274" r:id="rId32"/>
    <p:sldId id="275" r:id="rId33"/>
    <p:sldId id="27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07.07.2016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07.07.2016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619672" y="980728"/>
            <a:ext cx="6264696" cy="18722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 – практический проект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рук младших дошкольников по системе М.Монтессори»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9772" y="3385801"/>
            <a:ext cx="4464496" cy="158417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Автор : Вернер Елена Сергеевна</a:t>
            </a:r>
          </a:p>
          <a:p>
            <a:pPr algn="ctr"/>
            <a:r>
              <a:rPr lang="ru-RU" b="1" dirty="0" smtClean="0"/>
              <a:t>Группа №10 «Колокольчики»</a:t>
            </a:r>
          </a:p>
          <a:p>
            <a:pPr algn="ctr"/>
            <a:r>
              <a:rPr lang="ru-RU" b="1" dirty="0" smtClean="0"/>
              <a:t>Город Бердск 2016 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92585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45720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2" y="3219872"/>
            <a:ext cx="4549013" cy="2729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7073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лако 1"/>
          <p:cNvSpPr/>
          <p:nvPr/>
        </p:nvSpPr>
        <p:spPr>
          <a:xfrm>
            <a:off x="539552" y="476672"/>
            <a:ext cx="7776864" cy="54006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 эффективности реализации проекта на развитие мелкой моторики у младших дошкольников по системе М.Монтессори мною были разработаны и изготовлены авторские игры – пособия.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903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лако 1"/>
          <p:cNvSpPr/>
          <p:nvPr/>
        </p:nvSpPr>
        <p:spPr>
          <a:xfrm>
            <a:off x="559055" y="260648"/>
            <a:ext cx="7848872" cy="648072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Авторские игры – пособия:</a:t>
            </a:r>
          </a:p>
          <a:p>
            <a:pPr algn="ctr"/>
            <a:endParaRPr lang="ru-RU" sz="2400" b="1" dirty="0" smtClean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Развивающий коврик «Колобок»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Логическая игра «Найди пару»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игра «Геометрик» - математический планшет своими руками.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Развивающий коврик из флиса «Времена года»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по сенсорному развитие «Путешествие красной машины»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пособие «Развивающий коврик своими руками»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Д\И «Занимательные замочки»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dirty="0" smtClean="0"/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965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лако 2"/>
          <p:cNvSpPr/>
          <p:nvPr/>
        </p:nvSpPr>
        <p:spPr>
          <a:xfrm>
            <a:off x="323528" y="-11507"/>
            <a:ext cx="8208912" cy="655272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889843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Пособие для развития мелкой моторики и изучения геометрических фигур (квадрат, круг, треугольник)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Развивающий кубик из флиса «Изучаем счет»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Пособие на развитие мелкой моторики «Шнуровка»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Пособие для развития мелкой моторики «Крышечки»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Игры на изучение цвета своими руками (первая младшая группа)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«Сухой бассейн» в первой младшей группе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Игра для развития мелкой моторики рук «Покорми конфетками веселого человечка»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Игра на развитие мелкой моторики рук «Накорми хрюшку»</a:t>
            </a:r>
          </a:p>
        </p:txBody>
      </p:sp>
    </p:spTree>
    <p:extLst>
      <p:ext uri="{BB962C8B-B14F-4D97-AF65-F5344CB8AC3E}">
        <p14:creationId xmlns:p14="http://schemas.microsoft.com/office/powerpoint/2010/main" val="1811948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" y="1097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1"/>
            <a:ext cx="3419872" cy="2051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42" y="476672"/>
            <a:ext cx="3576054" cy="2057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3" y="3284984"/>
            <a:ext cx="3575889" cy="2145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42" y="3284984"/>
            <a:ext cx="3576054" cy="2135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24373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824536" cy="2894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390" y="3284984"/>
            <a:ext cx="5148064" cy="3088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2627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5736" y="-459432"/>
            <a:ext cx="4320480" cy="7056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4408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8" y="1236509"/>
            <a:ext cx="7308304" cy="4384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5525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" y="1268760"/>
            <a:ext cx="6948264" cy="416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0854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6732240" cy="4039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0862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лако 2"/>
          <p:cNvSpPr/>
          <p:nvPr/>
        </p:nvSpPr>
        <p:spPr>
          <a:xfrm>
            <a:off x="611560" y="332656"/>
            <a:ext cx="7992888" cy="54006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</a:p>
          <a:p>
            <a:pPr algn="ctr"/>
            <a:r>
              <a:rPr lang="ru-RU" dirty="0"/>
              <a:t> Педагоги и психологи, занимающиеся проблемами развития дошкольников, единодушно сходятся во мнении о том, что мелкая моторика очень важна, поскольку через нее развиваются такие высшие свойства сознания, как внимание, мышление, координация, воображение, наблюдательность, зрительная и двигательная память, речь. Развитие мелкой моторики важно еще и по причине, что в жизни, когда ребёнок  вырастет, ему понадобятся точные координированные движения, чтобы писать, одеваться, а также выполнять различные бытовые и прочие 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521583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81526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286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лако 1"/>
          <p:cNvSpPr/>
          <p:nvPr/>
        </p:nvSpPr>
        <p:spPr>
          <a:xfrm>
            <a:off x="467544" y="260648"/>
            <a:ext cx="8208912" cy="612068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Подведение итогов :</a:t>
            </a:r>
          </a:p>
          <a:p>
            <a:pPr algn="ctr"/>
            <a:endParaRPr lang="ru-RU" dirty="0"/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	Мастер – класс с родителями «Прищепки». Изготовление игрушки на развитие мелкой моторики рук своими руками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	Открытое занятие по теме проекта.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	Определение уровня  мелкой моторики рук у младших дошкольников по системе М.Монтессори на конец проектной деятельности.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	Презентация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2554327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3264363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64704"/>
            <a:ext cx="4067944" cy="2711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40678"/>
            <a:ext cx="3995936" cy="2663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52578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5536" y="548680"/>
            <a:ext cx="3600400" cy="55446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«Куда исчезла лужа?»  </a:t>
            </a:r>
          </a:p>
          <a:p>
            <a:pPr algn="ctr"/>
            <a:r>
              <a:rPr lang="ru-RU" dirty="0"/>
              <a:t>Возьмите две тарелки. В одну налейте немного воды, другая остается пустой. Покажите ребенку, как с помощью губки переносить воду из одной тарелки в другую. Обратите внимание малыша на детали, например, что вода не должна капать с губки. Предложите ребенку попробовать самому. Затем можно разлить немного воды – пусть малыш сам уберет лужу с помощью губки. Научившись это делать, он сможет и в дальнейшем убирать за собой, если что-нибудь прольет.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74754"/>
            <a:ext cx="3939902" cy="5253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355976" y="6093296"/>
            <a:ext cx="3795886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Костин Марк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5868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3960440" cy="5484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3744416" cy="5569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827584" y="6237312"/>
            <a:ext cx="3744416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Лынникова</a:t>
            </a:r>
            <a:r>
              <a:rPr lang="ru-RU" dirty="0" smtClean="0"/>
              <a:t> Анна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944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626814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2656"/>
            <a:ext cx="3726160" cy="5589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83568" y="6093296"/>
            <a:ext cx="3410790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Кузнецова Кристина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329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20688"/>
            <a:ext cx="3867894" cy="5157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43435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1934"/>
            <a:ext cx="4716016" cy="3537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068960"/>
            <a:ext cx="4860032" cy="3645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37247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80" y="1340767"/>
            <a:ext cx="6732240" cy="3786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1140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7580"/>
            <a:ext cx="5508104" cy="3098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15889"/>
            <a:ext cx="5721508" cy="3218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56276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лако 1"/>
          <p:cNvSpPr/>
          <p:nvPr/>
        </p:nvSpPr>
        <p:spPr>
          <a:xfrm>
            <a:off x="395536" y="404664"/>
            <a:ext cx="8640960" cy="532859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ctr"/>
            <a:r>
              <a:rPr lang="ru-RU" dirty="0"/>
              <a:t>1)	Ознакомить родителей с работой Марии Монтессори по развитию мелкой моторики  рук у детей младшего дошкольного возраста.</a:t>
            </a:r>
          </a:p>
          <a:p>
            <a:pPr algn="ctr"/>
            <a:r>
              <a:rPr lang="ru-RU" dirty="0"/>
              <a:t>2)	Совершенствовать предметно – развивающую среду  группы играми и пособиями на развитие мелкой моторики по системе М.Монтессори.</a:t>
            </a:r>
          </a:p>
          <a:p>
            <a:pPr algn="ctr"/>
            <a:r>
              <a:rPr lang="ru-RU" dirty="0"/>
              <a:t>3)	Развивать мелкую моторику рук у детей первой младшей группы посредствам  игр – занятий по системе М.Монессори.</a:t>
            </a:r>
          </a:p>
          <a:p>
            <a:pPr algn="ctr"/>
            <a:r>
              <a:rPr lang="ru-RU" dirty="0"/>
              <a:t>4)	 Научить родителей использовать игры – занятия по системе М.Монтессори на развитие мелкой моторики рук в домашних условиях. </a:t>
            </a:r>
          </a:p>
        </p:txBody>
      </p:sp>
    </p:spTree>
    <p:extLst>
      <p:ext uri="{BB962C8B-B14F-4D97-AF65-F5344CB8AC3E}">
        <p14:creationId xmlns:p14="http://schemas.microsoft.com/office/powerpoint/2010/main" val="3610785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8519"/>
            <a:ext cx="4788024" cy="3591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40968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0269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11" y="509821"/>
            <a:ext cx="6524777" cy="5301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138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лако 1"/>
          <p:cNvSpPr/>
          <p:nvPr/>
        </p:nvSpPr>
        <p:spPr>
          <a:xfrm>
            <a:off x="179512" y="260648"/>
            <a:ext cx="8784976" cy="583264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Основные принципы (правила) работы педагога при реализации проекта</a:t>
            </a:r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содействие и сотрудничество детей и взрослых, признание ребенка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полноценным участником (субъектом) образовательных отношений;</a:t>
            </a:r>
            <a:endParaRPr lang="ru-RU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поддержка инициативы детей в различных видах деятельности;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сотрудничество организации с семьей;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формирование познавательных интересов ребенка в различных видах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деятельности;</a:t>
            </a:r>
          </a:p>
        </p:txBody>
      </p:sp>
    </p:spTree>
    <p:extLst>
      <p:ext uri="{BB962C8B-B14F-4D97-AF65-F5344CB8AC3E}">
        <p14:creationId xmlns:p14="http://schemas.microsoft.com/office/powerpoint/2010/main" val="1116416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Круглая лента лицом вверх 1"/>
          <p:cNvSpPr/>
          <p:nvPr/>
        </p:nvSpPr>
        <p:spPr>
          <a:xfrm>
            <a:off x="557808" y="980728"/>
            <a:ext cx="8028384" cy="4032448"/>
          </a:xfrm>
          <a:prstGeom prst="ellipseRibbon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!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53756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лако 1"/>
          <p:cNvSpPr/>
          <p:nvPr/>
        </p:nvSpPr>
        <p:spPr>
          <a:xfrm>
            <a:off x="611560" y="332656"/>
            <a:ext cx="7776864" cy="532859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: </a:t>
            </a:r>
          </a:p>
          <a:p>
            <a:pPr algn="ctr"/>
            <a:r>
              <a:rPr lang="ru-RU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рук  у детей первой младшей группы  по системе М.Монтессори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Срок реализации</a:t>
            </a:r>
            <a: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Долгосрочный  (сентябрь 2015 – май 2016 года)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Участники проекта</a:t>
            </a:r>
            <a: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воспитатель, дети первой младшей группы, родители.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5851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лако 1"/>
          <p:cNvSpPr/>
          <p:nvPr/>
        </p:nvSpPr>
        <p:spPr>
          <a:xfrm>
            <a:off x="395536" y="332656"/>
            <a:ext cx="8352928" cy="590465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>
                <a:latin typeface="Times New Roman"/>
                <a:ea typeface="Calibri"/>
                <a:cs typeface="Times New Roman"/>
              </a:rPr>
              <a:t>Подготовительный этап.</a:t>
            </a:r>
            <a:endParaRPr lang="ru-RU" sz="2400" b="1" dirty="0"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Определение темы проекта, цели и задач.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Изучение литературы по теме проекта.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Составление плана совместной работы с детьми и родителями.  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Подбор игр на развитие мелкой моторики рук.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Определение   уровень развития мелкой моторики у детей первой младшей группы на начало проектной деятельности.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Разработка и изготовление авторских игр и пособий на развитие мелкой моторики рук у детей первой младшей группы.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Создание развивающей среды, которая отвечает  потребностям и интересам детей первой младшей группы.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112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лако 1"/>
          <p:cNvSpPr/>
          <p:nvPr/>
        </p:nvSpPr>
        <p:spPr>
          <a:xfrm>
            <a:off x="323528" y="0"/>
            <a:ext cx="8496944" cy="576064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Мною составлено тематическое планирование работы с детьми и родителями по теме проекта.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Занятия с детьми: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игры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не традиционных техник рисования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коврики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Разучивание потешек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мелкой моторики и координации движения рук.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08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7826"/>
            <a:ext cx="4932040" cy="2959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402779"/>
            <a:ext cx="4824536" cy="2894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8069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92696"/>
            <a:ext cx="2849488" cy="4749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692697"/>
            <a:ext cx="2849487" cy="4749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3699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53" y="561182"/>
            <a:ext cx="4176464" cy="2505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4" y="561182"/>
            <a:ext cx="420046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12" y="3212976"/>
            <a:ext cx="4355976" cy="2613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45539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528</Words>
  <Application>Microsoft Office PowerPoint</Application>
  <PresentationFormat>Экран (4:3)</PresentationFormat>
  <Paragraphs>74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20</cp:revision>
  <dcterms:created xsi:type="dcterms:W3CDTF">2016-02-28T11:32:01Z</dcterms:created>
  <dcterms:modified xsi:type="dcterms:W3CDTF">2016-07-07T05:20:10Z</dcterms:modified>
</cp:coreProperties>
</file>