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7DF0-1839-4193-807A-7B76D9BD1E3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6B95-1480-4010-AD89-DA115FF69F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" y="189865"/>
            <a:ext cx="9062085" cy="633476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TextBox 5"/>
          <p:cNvSpPr txBox="1"/>
          <p:nvPr/>
        </p:nvSpPr>
        <p:spPr>
          <a:xfrm>
            <a:off x="2694709" y="1854777"/>
            <a:ext cx="44403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«Раз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два 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 три 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 четыре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  пять 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ru-RU" sz="2400" dirty="0" smtClean="0">
                <a:solidFill>
                  <a:srgbClr val="7030A0"/>
                </a:solidFill>
              </a:rPr>
              <a:t> мы  выходим     погулять !»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786" y="2604236"/>
            <a:ext cx="539255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/>
              <a:t>Цель</a:t>
            </a:r>
            <a:r>
              <a:rPr lang="ru-RU" sz="1350" dirty="0" smtClean="0"/>
              <a:t>:  Создать на участке условия для всестороннего развития детей </a:t>
            </a:r>
            <a:r>
              <a:rPr lang="en-US" sz="1350" dirty="0" smtClean="0"/>
              <a:t>,</a:t>
            </a:r>
            <a:r>
              <a:rPr lang="ru-RU" sz="1350" dirty="0" smtClean="0"/>
              <a:t> укрепления организма</a:t>
            </a:r>
            <a:r>
              <a:rPr lang="en-US" sz="1350" dirty="0" smtClean="0"/>
              <a:t>,</a:t>
            </a:r>
            <a:r>
              <a:rPr lang="ru-RU" sz="1350" dirty="0" smtClean="0"/>
              <a:t> эмоционального комфорта</a:t>
            </a:r>
            <a:r>
              <a:rPr lang="en-US" sz="1350" dirty="0"/>
              <a:t>.</a:t>
            </a:r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616341" y="3752048"/>
            <a:ext cx="263491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« </a:t>
            </a:r>
            <a:r>
              <a:rPr lang="ru-RU" dirty="0" smtClean="0">
                <a:solidFill>
                  <a:srgbClr val="0070C0"/>
                </a:solidFill>
              </a:rPr>
              <a:t>Колокольчики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Подготовила : </a:t>
            </a:r>
            <a:r>
              <a:rPr lang="ru-RU" b="1" dirty="0" err="1" smtClean="0">
                <a:solidFill>
                  <a:srgbClr val="7030A0"/>
                </a:solidFill>
              </a:rPr>
              <a:t>Гольке</a:t>
            </a:r>
            <a:r>
              <a:rPr lang="ru-RU" b="1" dirty="0" smtClean="0">
                <a:solidFill>
                  <a:srgbClr val="7030A0"/>
                </a:solidFill>
              </a:rPr>
              <a:t> Г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>
                <a:solidFill>
                  <a:srgbClr val="7030A0"/>
                </a:solidFill>
              </a:rPr>
              <a:t>В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Г</a:t>
            </a:r>
            <a:r>
              <a:rPr lang="en-US" dirty="0" smtClean="0"/>
              <a:t>.</a:t>
            </a:r>
            <a:r>
              <a:rPr lang="ru-RU" dirty="0" smtClean="0"/>
              <a:t> Бердск 2019 г</a:t>
            </a:r>
            <a:endParaRPr lang="ru-RU" dirty="0"/>
          </a:p>
        </p:txBody>
      </p:sp>
      <p:pic>
        <p:nvPicPr>
          <p:cNvPr id="9" name="Изображение 8" descr="21f8a5b5ebb901f266e844334f2ed2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35" y="3011170"/>
            <a:ext cx="2531110" cy="2837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6350"/>
            <a:ext cx="9102090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77837"/>
            <a:ext cx="8402782" cy="502291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4253">
            <a:off x="3172693" y="1607477"/>
            <a:ext cx="4953000" cy="379134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TextBox 3"/>
          <p:cNvSpPr txBox="1"/>
          <p:nvPr/>
        </p:nvSpPr>
        <p:spPr>
          <a:xfrm rot="21132336">
            <a:off x="1594769" y="3097892"/>
            <a:ext cx="1547811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7030A0"/>
                </a:solidFill>
              </a:rPr>
              <a:t>Как из нашего окна вся площадка нам  видна !</a:t>
            </a:r>
            <a:endParaRPr lang="ru-RU" sz="2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0142">
            <a:off x="3623723" y="1263497"/>
            <a:ext cx="2007390" cy="10241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7030" y="2226310"/>
            <a:ext cx="3522345" cy="45046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835" y="2164715"/>
            <a:ext cx="3559810" cy="4504690"/>
          </a:xfrm>
        </p:spPr>
      </p:pic>
      <p:sp>
        <p:nvSpPr>
          <p:cNvPr id="9" name="TextBox 8"/>
          <p:cNvSpPr txBox="1"/>
          <p:nvPr/>
        </p:nvSpPr>
        <p:spPr>
          <a:xfrm>
            <a:off x="367146" y="975014"/>
            <a:ext cx="8063345" cy="13379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                          Папы </a:t>
            </a:r>
            <a:r>
              <a:rPr lang="en-US" sz="2700" dirty="0" smtClean="0">
                <a:solidFill>
                  <a:srgbClr val="FF0000"/>
                </a:solidFill>
              </a:rPr>
              <a:t>,  </a:t>
            </a:r>
            <a:r>
              <a:rPr lang="ru-RU" sz="2700" dirty="0" smtClean="0">
                <a:solidFill>
                  <a:srgbClr val="FF0000"/>
                </a:solidFill>
              </a:rPr>
              <a:t>мамы потрудились </a:t>
            </a:r>
            <a:r>
              <a:rPr lang="en-US" sz="2700" dirty="0" smtClean="0">
                <a:solidFill>
                  <a:srgbClr val="FF0000"/>
                </a:solidFill>
              </a:rPr>
              <a:t>.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endParaRPr lang="ru-RU" sz="2700" dirty="0" smtClean="0">
              <a:solidFill>
                <a:srgbClr val="FF0000"/>
              </a:solidFill>
            </a:endParaRPr>
          </a:p>
          <a:p>
            <a:endParaRPr lang="ru-RU" sz="2700" dirty="0">
              <a:solidFill>
                <a:srgbClr val="FF0000"/>
              </a:solidFill>
            </a:endParaRPr>
          </a:p>
          <a:p>
            <a:r>
              <a:rPr lang="ru-RU" sz="2700" dirty="0" smtClean="0">
                <a:solidFill>
                  <a:srgbClr val="FF0000"/>
                </a:solidFill>
              </a:rPr>
              <a:t>                          Вот у нас  </a:t>
            </a:r>
            <a:r>
              <a:rPr lang="en-US" sz="2700" dirty="0" smtClean="0">
                <a:solidFill>
                  <a:srgbClr val="FF0000"/>
                </a:solidFill>
              </a:rPr>
              <a:t>,</a:t>
            </a:r>
            <a:r>
              <a:rPr lang="ru-RU" sz="2700" dirty="0" smtClean="0">
                <a:solidFill>
                  <a:srgbClr val="FF0000"/>
                </a:solidFill>
              </a:rPr>
              <a:t>  что получилось !</a:t>
            </a:r>
            <a:endParaRPr lang="ru-RU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72" y="1002723"/>
            <a:ext cx="8492836" cy="491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27" y="1002723"/>
            <a:ext cx="2763983" cy="3969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27" y="1002723"/>
            <a:ext cx="2976995" cy="3969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55" y="1028699"/>
            <a:ext cx="8950037" cy="4878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223819"/>
            <a:ext cx="3359728" cy="3976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092" y="1222663"/>
            <a:ext cx="3170960" cy="3977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423545"/>
            <a:ext cx="8528685" cy="5975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85" y="1292860"/>
            <a:ext cx="3430905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8418" y="2933849"/>
            <a:ext cx="395234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0070C0"/>
                </a:solidFill>
              </a:rPr>
              <a:t>Чтобы  стать чуть-чуть повыше </a:t>
            </a:r>
            <a:r>
              <a:rPr lang="en-US" sz="2100" dirty="0" smtClean="0">
                <a:solidFill>
                  <a:srgbClr val="0070C0"/>
                </a:solidFill>
              </a:rPr>
              <a:t>,</a:t>
            </a:r>
            <a:endParaRPr lang="ru-RU" sz="2100" dirty="0" smtClean="0">
              <a:solidFill>
                <a:srgbClr val="0070C0"/>
              </a:solidFill>
            </a:endParaRPr>
          </a:p>
          <a:p>
            <a:r>
              <a:rPr lang="ru-RU" sz="2100" dirty="0" smtClean="0">
                <a:solidFill>
                  <a:srgbClr val="0070C0"/>
                </a:solidFill>
              </a:rPr>
              <a:t>Мячик брошу выше крыши</a:t>
            </a:r>
            <a:r>
              <a:rPr lang="en-US" sz="2100" dirty="0" smtClean="0">
                <a:solidFill>
                  <a:srgbClr val="0070C0"/>
                </a:solidFill>
              </a:rPr>
              <a:t>.</a:t>
            </a:r>
            <a:r>
              <a:rPr lang="ru-RU" sz="2100" dirty="0" smtClean="0">
                <a:solidFill>
                  <a:srgbClr val="0070C0"/>
                </a:solidFill>
              </a:rPr>
              <a:t> </a:t>
            </a:r>
            <a:endParaRPr lang="ru-RU" sz="2100" dirty="0" smtClean="0">
              <a:solidFill>
                <a:srgbClr val="0070C0"/>
              </a:solidFill>
            </a:endParaRPr>
          </a:p>
          <a:p>
            <a:r>
              <a:rPr lang="ru-RU" sz="2100" dirty="0" smtClean="0">
                <a:solidFill>
                  <a:srgbClr val="0070C0"/>
                </a:solidFill>
              </a:rPr>
              <a:t>И в корзину  попаду</a:t>
            </a:r>
            <a:r>
              <a:rPr lang="en-US" sz="2100" dirty="0" smtClean="0">
                <a:solidFill>
                  <a:srgbClr val="0070C0"/>
                </a:solidFill>
              </a:rPr>
              <a:t>,</a:t>
            </a:r>
            <a:endParaRPr lang="ru-RU" sz="2100" dirty="0" smtClean="0">
              <a:solidFill>
                <a:srgbClr val="0070C0"/>
              </a:solidFill>
            </a:endParaRPr>
          </a:p>
          <a:p>
            <a:r>
              <a:rPr lang="ru-RU" sz="2100" dirty="0" smtClean="0">
                <a:solidFill>
                  <a:srgbClr val="0070C0"/>
                </a:solidFill>
              </a:rPr>
              <a:t>Я стараюсь </a:t>
            </a:r>
            <a:r>
              <a:rPr lang="en-US" sz="2100" dirty="0" smtClean="0">
                <a:solidFill>
                  <a:srgbClr val="0070C0"/>
                </a:solidFill>
              </a:rPr>
              <a:t>,</a:t>
            </a:r>
            <a:r>
              <a:rPr lang="ru-RU" sz="2100" dirty="0" smtClean="0">
                <a:solidFill>
                  <a:srgbClr val="0070C0"/>
                </a:solidFill>
              </a:rPr>
              <a:t>  я смогу!</a:t>
            </a:r>
            <a:endParaRPr lang="ru-RU"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" y="259715"/>
            <a:ext cx="8548370" cy="619252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996315"/>
            <a:ext cx="2980690" cy="3509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644487"/>
            <a:ext cx="309104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Бабочка к нам  прилетела 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 веранду  нашу села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 теперь  у деток руки 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Не узнают точно скуки 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510" y="926523"/>
            <a:ext cx="8506691" cy="4998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06" y="1840636"/>
            <a:ext cx="3064884" cy="3492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27" y="1812347"/>
            <a:ext cx="3172691" cy="35487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t="-337"/>
          <a:stretch>
            <a:fillRect/>
          </a:stretch>
        </p:blipFill>
        <p:spPr>
          <a:xfrm>
            <a:off x="-19050" y="3729355"/>
            <a:ext cx="2197100" cy="310705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349885"/>
            <a:ext cx="2393950" cy="217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35" y="22225"/>
            <a:ext cx="4817110" cy="6814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4630" y="1348105"/>
            <a:ext cx="34747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Нашим папам </a:t>
            </a:r>
            <a:endParaRPr lang="ru-RU" sz="3000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и мамам огромное спасибо </a:t>
            </a:r>
            <a:r>
              <a:rPr lang="en-US" sz="3000" dirty="0" smtClean="0">
                <a:solidFill>
                  <a:srgbClr val="FF0000"/>
                </a:solidFill>
              </a:rPr>
              <a:t>,</a:t>
            </a:r>
            <a:endParaRPr lang="ru-RU" sz="3000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За то</a:t>
            </a:r>
            <a:r>
              <a:rPr lang="en-US" sz="3000" dirty="0" smtClean="0">
                <a:solidFill>
                  <a:srgbClr val="FF0000"/>
                </a:solidFill>
              </a:rPr>
              <a:t>,</a:t>
            </a:r>
            <a:r>
              <a:rPr lang="ru-RU" sz="3000" dirty="0" smtClean="0">
                <a:solidFill>
                  <a:srgbClr val="FF0000"/>
                </a:solidFill>
              </a:rPr>
              <a:t> что сделали  всё быстро и красиво!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45" y="3590290"/>
            <a:ext cx="2144395" cy="315404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95" y="156845"/>
            <a:ext cx="2180590" cy="3269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WPS Presentation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Галюсик</dc:creator>
  <cp:lastModifiedBy>User</cp:lastModifiedBy>
  <cp:revision>15</cp:revision>
  <dcterms:created xsi:type="dcterms:W3CDTF">2019-09-08T12:36:00Z</dcterms:created>
  <dcterms:modified xsi:type="dcterms:W3CDTF">2019-09-19T10:24:04Z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1049-11.2.0.8942</vt:lpwstr>
  </property>
</Properties>
</file>