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340" y="-7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3A3E17-B324-441E-861E-84216B65B83A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791A08-7CD9-4EC9-9033-54EC27116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22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B22F-D280-4202-BCC7-9B4837FD2652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ADA7-ED7C-4097-8171-BBE331098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1E1F-72AC-4634-8760-307DA95449D4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2858-007C-442B-85C5-8D56ECFD9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FE70A-FD2D-40AF-862A-2B1DD744D6E2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ABF82-BF4F-4B9C-A9F3-F9D306E2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54965-1CC3-4A4D-81C2-78AF816C2316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BD813-B85E-45EE-8FBB-DA741134D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5146-3D02-4BF4-8D74-0C0B95CD82F0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C2689-AAB7-4564-8FA7-D632EBA82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29ECD-5637-4C99-8526-9FE894C9B56E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44200-7A37-491A-8D05-40A984F01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A3E69-07D1-4C37-9AB6-11AC09C5F967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94D4-A71B-42D4-904A-A9EF3275C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7948-E712-4496-9413-9714687C8857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9415-7175-4D50-AB0F-2D602289D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50B4-299B-48E3-B736-E6C300803042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68DB-6276-4AC9-ABC1-C3DCB6B53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DC387-1FA8-4872-A8F2-550725D75356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C005-CD62-4A99-8CBF-20254AD0E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0F19-5D38-42C2-AD10-99AD4DB85734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F064-B523-4256-9D5E-043A35D4E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62DF6C-1CB3-4E1C-B5C2-B168C51AEC45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D0FB8F-0EE1-4655-A4EE-BA56C3C80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43215" y="2130425"/>
            <a:ext cx="8420629" cy="1470025"/>
          </a:xfrm>
          <a:extLst/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alt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Развивающая игра </a:t>
            </a:r>
            <a:br>
              <a:rPr lang="ru-RU" alt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alt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 Найди пару»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Мастер -класс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44575" y="4673600"/>
            <a:ext cx="43862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hlink"/>
                </a:solidFill>
                <a:latin typeface="Arial" charset="0"/>
              </a:rPr>
              <a:t>Воспитатель: Вернер Елена Сергеевна</a:t>
            </a:r>
          </a:p>
          <a:p>
            <a:r>
              <a:rPr lang="ru-RU">
                <a:solidFill>
                  <a:schemeClr val="hlink"/>
                </a:solidFill>
                <a:latin typeface="Arial" charset="0"/>
              </a:rPr>
              <a:t>10 группа « Колокольчик»</a:t>
            </a:r>
          </a:p>
          <a:p>
            <a:r>
              <a:rPr lang="ru-RU">
                <a:solidFill>
                  <a:schemeClr val="hlink"/>
                </a:solidFill>
                <a:latin typeface="Arial" charset="0"/>
              </a:rPr>
              <a:t>	город Бердск     2015 год</a:t>
            </a:r>
          </a:p>
          <a:p>
            <a:endParaRPr lang="ru-RU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52565" y="836712"/>
            <a:ext cx="8034632" cy="51845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Скоро встретимся!!!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164229" y="242899"/>
            <a:ext cx="5772944" cy="6804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872" y="1196752"/>
            <a:ext cx="8425066" cy="4320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851" y="188640"/>
            <a:ext cx="3977686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8632" y="188640"/>
            <a:ext cx="4256788" cy="25922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5031" y="2924943"/>
            <a:ext cx="6396197" cy="3633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597" y="91863"/>
            <a:ext cx="5460351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2697" y="3229406"/>
            <a:ext cx="6136810" cy="33987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959396" y="1686407"/>
            <a:ext cx="6552728" cy="3629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049232" y="1744012"/>
            <a:ext cx="6472830" cy="3585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756" y="476672"/>
            <a:ext cx="5732576" cy="2959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756" y="3688229"/>
            <a:ext cx="5732576" cy="30024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588" y="476672"/>
            <a:ext cx="4406434" cy="24407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8654" y="476672"/>
            <a:ext cx="4330071" cy="24407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3514" y="3356992"/>
            <a:ext cx="5576046" cy="30888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54" y="476672"/>
            <a:ext cx="4641600" cy="25703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54" y="3493502"/>
            <a:ext cx="4641600" cy="2807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2771" y="1149561"/>
            <a:ext cx="3047992" cy="46878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66</Template>
  <TotalTime>40</TotalTime>
  <Words>18</Words>
  <Application>Microsoft Office PowerPoint</Application>
  <PresentationFormat>Лист A4 (210x297 мм)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66</vt:lpstr>
      <vt:lpstr>Развивающая игра  « Найди пару»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игра  « Найди пару»</dc:title>
  <dc:creator>Admin</dc:creator>
  <cp:lastModifiedBy>Administrator</cp:lastModifiedBy>
  <cp:revision>6</cp:revision>
  <dcterms:created xsi:type="dcterms:W3CDTF">2015-08-28T03:44:30Z</dcterms:created>
  <dcterms:modified xsi:type="dcterms:W3CDTF">2015-09-13T13:26:04Z</dcterms:modified>
</cp:coreProperties>
</file>