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wdp" ContentType="image/vnd.ms-photo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85" r:id="rId3"/>
    <p:sldId id="269" r:id="rId4"/>
    <p:sldId id="261" r:id="rId6"/>
    <p:sldId id="259" r:id="rId7"/>
    <p:sldId id="284" r:id="rId8"/>
    <p:sldId id="268" r:id="rId9"/>
    <p:sldId id="264" r:id="rId10"/>
    <p:sldId id="267" r:id="rId11"/>
    <p:sldId id="272" r:id="rId12"/>
    <p:sldId id="275" r:id="rId13"/>
    <p:sldId id="283" r:id="rId14"/>
    <p:sldId id="276" r:id="rId15"/>
    <p:sldId id="277" r:id="rId16"/>
    <p:sldId id="279" r:id="rId17"/>
    <p:sldId id="28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FAB"/>
    <a:srgbClr val="99FFCC"/>
    <a:srgbClr val="0000FF"/>
    <a:srgbClr val="432B26"/>
    <a:srgbClr val="33CC33"/>
    <a:srgbClr val="FFFF99"/>
    <a:srgbClr val="FF00FF"/>
    <a:srgbClr val="B7ECFF"/>
    <a:srgbClr val="68F2B4"/>
    <a:srgbClr val="F7B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72" d="100"/>
          <a:sy n="72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253E53-ABFB-442F-8D97-206616445DAF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418D-C317-48C7-A89F-69C5360637B9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185CA-9CD2-422A-AC0E-41B99781368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2C514-E0C9-4CED-9EC8-F1C96DB59DC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8.GIF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Детский сад № 28 «Огонёк»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268760"/>
            <a:ext cx="6400800" cy="5589240"/>
          </a:xfrm>
        </p:spPr>
        <p:txBody>
          <a:bodyPr>
            <a:normAutofit fontScale="85000" lnSpcReduction="10000"/>
          </a:bodyPr>
          <a:lstStyle/>
          <a:p>
            <a:endParaRPr lang="ru-RU" sz="4800" dirty="0" smtClean="0"/>
          </a:p>
          <a:p>
            <a:r>
              <a:rPr lang="ru-RU" sz="6500" b="1" dirty="0" smtClean="0">
                <a:solidFill>
                  <a:srgbClr val="0070C0"/>
                </a:solidFill>
              </a:rPr>
              <a:t>Презентация</a:t>
            </a:r>
            <a:endParaRPr lang="ru-RU" sz="6500" b="1" dirty="0" smtClean="0">
              <a:solidFill>
                <a:srgbClr val="0070C0"/>
              </a:solidFill>
            </a:endParaRPr>
          </a:p>
          <a:p>
            <a:endParaRPr lang="ru-RU" sz="2800" dirty="0" smtClean="0"/>
          </a:p>
          <a:p>
            <a:r>
              <a:rPr lang="ru-RU" sz="5400" b="1" i="1" dirty="0" smtClean="0">
                <a:solidFill>
                  <a:srgbClr val="FF0000"/>
                </a:solidFill>
              </a:rPr>
              <a:t>«Будни нашей группы»</a:t>
            </a:r>
            <a:endParaRPr lang="ru-RU" sz="5400" b="1" i="1" dirty="0" smtClean="0">
              <a:solidFill>
                <a:srgbClr val="FF0000"/>
              </a:solidFill>
            </a:endParaRPr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endParaRPr lang="ru-RU" sz="2800" b="1" i="1" dirty="0" smtClean="0"/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Подготовила воспитатель Антропова И.Н.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 smtClean="0">
              <a:solidFill>
                <a:schemeClr val="tx1"/>
              </a:solidFill>
            </a:endParaRPr>
          </a:p>
          <a:p>
            <a:r>
              <a:rPr lang="ru-RU" sz="2000" b="1" i="1" dirty="0" smtClean="0">
                <a:solidFill>
                  <a:schemeClr val="tx1"/>
                </a:solidFill>
              </a:rPr>
              <a:t>Бердск 2020г</a:t>
            </a:r>
            <a:endParaRPr lang="ru-RU" sz="2000" b="1" i="1" dirty="0" smtClean="0">
              <a:solidFill>
                <a:schemeClr val="tx1"/>
              </a:solidFill>
            </a:endParaRPr>
          </a:p>
          <a:p>
            <a:endParaRPr lang="ru-RU" sz="2000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276872"/>
            <a:ext cx="4028726" cy="654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212286" cy="6858000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467544" y="405917"/>
            <a:ext cx="8208912" cy="1214300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Художественное творчество</a:t>
            </a:r>
            <a:endParaRPr lang="ru-RU" sz="32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754412" y="4293096"/>
            <a:ext cx="3743018" cy="294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Очень любим мы лепить,</a:t>
            </a:r>
            <a:endParaRPr lang="ru-RU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Рисовать и красить!</a:t>
            </a:r>
            <a:endParaRPr lang="ru-RU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Так стараемся, друзья,</a:t>
            </a:r>
            <a:endParaRPr lang="ru-RU" b="1" dirty="0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FF00"/>
                </a:solidFill>
                <a:cs typeface="Times New Roman" panose="02020603050405020304" pitchFamily="18" charset="0"/>
              </a:rPr>
              <a:t>Что порой отмыть нельзя.</a:t>
            </a:r>
            <a:endParaRPr lang="ru-RU" sz="2400" b="1" dirty="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IMG-20200215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628800"/>
            <a:ext cx="3618402" cy="4824536"/>
          </a:xfrm>
          <a:prstGeom prst="rect">
            <a:avLst/>
          </a:prstGeom>
        </p:spPr>
      </p:pic>
      <p:pic>
        <p:nvPicPr>
          <p:cNvPr id="12" name="Рисунок 11" descr="IMG-20200215-WA00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700808"/>
            <a:ext cx="4283968" cy="321297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6" name="Рисунок 5" descr="IMG-20200215-WA0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332656"/>
            <a:ext cx="2952328" cy="3936438"/>
          </a:xfrm>
          <a:prstGeom prst="rect">
            <a:avLst/>
          </a:prstGeom>
        </p:spPr>
      </p:pic>
      <p:pic>
        <p:nvPicPr>
          <p:cNvPr id="8" name="Рисунок 7" descr="IMG-20200215-WA00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340768"/>
            <a:ext cx="3003798" cy="4005064"/>
          </a:xfrm>
          <a:prstGeom prst="rect">
            <a:avLst/>
          </a:prstGeom>
        </p:spPr>
      </p:pic>
      <p:pic>
        <p:nvPicPr>
          <p:cNvPr id="9" name="Рисунок 8" descr="IMG-20200215-WA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2348880"/>
            <a:ext cx="2880320" cy="384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5747" y="3770948"/>
            <a:ext cx="2808312" cy="1706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539552" y="188640"/>
            <a:ext cx="7813835" cy="1656184"/>
          </a:xfrm>
          <a:prstGeom prst="horizontalScroll">
            <a:avLst/>
          </a:prstGeom>
          <a:solidFill>
            <a:srgbClr val="FF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Мы рисуем и читаем , лепим, </a:t>
            </a:r>
            <a:r>
              <a:rPr lang="ru-RU" sz="2400" b="1" i="1" dirty="0" err="1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пазлы</a:t>
            </a:r>
            <a:r>
              <a:rPr lang="ru-RU" sz="2400" b="1" i="1" dirty="0" smtClean="0">
                <a:solidFill>
                  <a:srgbClr val="00B050"/>
                </a:solidFill>
                <a:latin typeface="+mj-lt"/>
                <a:cs typeface="Times New Roman" panose="02020603050405020304" pitchFamily="18" charset="0"/>
              </a:rPr>
              <a:t> собираем, шумно, весело в саду- завтра я опять приду.</a:t>
            </a:r>
            <a:endParaRPr lang="ru-RU" sz="2400" b="1" i="1" dirty="0">
              <a:solidFill>
                <a:srgbClr val="00B05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3352" y="4395427"/>
            <a:ext cx="3040707" cy="2498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DD2FAB"/>
              </a:solidFill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-20200215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844824"/>
            <a:ext cx="3510389" cy="4680519"/>
          </a:xfrm>
          <a:prstGeom prst="rect">
            <a:avLst/>
          </a:prstGeom>
        </p:spPr>
      </p:pic>
      <p:pic>
        <p:nvPicPr>
          <p:cNvPr id="12" name="Рисунок 11" descr="IMG-20200215-WA00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16832"/>
            <a:ext cx="3456384" cy="460851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15417"/>
            <a:ext cx="8492596" cy="665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Конструктивная деятельность</a:t>
            </a:r>
            <a:endParaRPr lang="ru-RU" sz="4000" b="1" i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4248472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Домик для зайчишки</a:t>
            </a:r>
            <a:endParaRPr lang="ru-RU" sz="24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построю сам</a:t>
            </a:r>
            <a:endParaRPr lang="ru-RU" sz="24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жить в нем зайчик –</a:t>
            </a:r>
            <a:endParaRPr lang="ru-RU" sz="2400" dirty="0" smtClean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Покажу друзьям!</a:t>
            </a:r>
            <a:endParaRPr lang="ru-RU" sz="2400" dirty="0">
              <a:ln>
                <a:solidFill>
                  <a:srgbClr val="0000FF"/>
                </a:solidFill>
              </a:ln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-20200215-WA00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844824"/>
            <a:ext cx="3579862" cy="4773150"/>
          </a:xfrm>
          <a:prstGeom prst="rect">
            <a:avLst/>
          </a:prstGeom>
        </p:spPr>
      </p:pic>
      <p:pic>
        <p:nvPicPr>
          <p:cNvPr id="10" name="Рисунок 9" descr="IMG-20200215-WA00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4992554" cy="2808312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6289" y="188640"/>
            <a:ext cx="7920880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Заниматься интересно, многому научимся. Любознательны мы очень, </a:t>
            </a:r>
            <a:endParaRPr lang="ru-RU" sz="2400" b="1" i="1" dirty="0" smtClean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С нами не соскучишься!</a:t>
            </a:r>
            <a:endParaRPr lang="ru-RU" sz="24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IMG-20200215-WA00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20888"/>
            <a:ext cx="5376597" cy="3024336"/>
          </a:xfrm>
          <a:prstGeom prst="rect">
            <a:avLst/>
          </a:prstGeom>
        </p:spPr>
      </p:pic>
      <p:pic>
        <p:nvPicPr>
          <p:cNvPr id="10" name="Рисунок 9" descr="IMG-20200215-WA00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556792"/>
            <a:ext cx="3687874" cy="491716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0628"/>
            <a:ext cx="9144000" cy="6857999"/>
          </a:xfrm>
          <a:prstGeom prst="rect">
            <a:avLst/>
          </a:prstGeom>
        </p:spPr>
      </p:pic>
      <p:pic>
        <p:nvPicPr>
          <p:cNvPr id="8" name="Рисунок 7" descr="IMG-20200215-WA00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3573016"/>
            <a:ext cx="4091947" cy="3068960"/>
          </a:xfrm>
          <a:prstGeom prst="rect">
            <a:avLst/>
          </a:prstGeom>
        </p:spPr>
      </p:pic>
      <p:pic>
        <p:nvPicPr>
          <p:cNvPr id="9" name="Рисунок 8" descr="IMG-20200215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523" y="908720"/>
            <a:ext cx="3672407" cy="4896544"/>
          </a:xfrm>
          <a:prstGeom prst="rect">
            <a:avLst/>
          </a:prstGeom>
        </p:spPr>
      </p:pic>
      <p:pic>
        <p:nvPicPr>
          <p:cNvPr id="13" name="Рисунок 12" descr="IMG-20200215-WA002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60648"/>
            <a:ext cx="4139952" cy="3104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-конечная звезда 2"/>
          <p:cNvSpPr/>
          <p:nvPr/>
        </p:nvSpPr>
        <p:spPr>
          <a:xfrm rot="735715">
            <a:off x="6732240" y="764704"/>
            <a:ext cx="914400" cy="914400"/>
          </a:xfrm>
          <a:prstGeom prst="star4">
            <a:avLst/>
          </a:prstGeom>
          <a:solidFill>
            <a:srgbClr val="7030A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 rot="20345860">
            <a:off x="899592" y="476672"/>
            <a:ext cx="785818" cy="714380"/>
          </a:xfrm>
          <a:prstGeom prst="star4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-конечная звезда 4"/>
          <p:cNvSpPr/>
          <p:nvPr/>
        </p:nvSpPr>
        <p:spPr>
          <a:xfrm rot="1316086">
            <a:off x="6725914" y="4862836"/>
            <a:ext cx="914400" cy="914400"/>
          </a:xfrm>
          <a:prstGeom prst="star4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 rot="1035560">
            <a:off x="5436096" y="2924944"/>
            <a:ext cx="432048" cy="35776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4-конечная звезда 6"/>
          <p:cNvSpPr/>
          <p:nvPr/>
        </p:nvSpPr>
        <p:spPr>
          <a:xfrm rot="984125">
            <a:off x="800887" y="3728094"/>
            <a:ext cx="648072" cy="414334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1484784"/>
            <a:ext cx="5904656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8800" b="1" i="1" dirty="0" smtClean="0">
                <a:ln>
                  <a:solidFill>
                    <a:srgbClr val="0000FF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Спасибо за внимание!</a:t>
            </a:r>
            <a:endParaRPr lang="ru-RU" sz="8800" b="1" i="1" cap="none" spc="0" dirty="0">
              <a:ln>
                <a:solidFill>
                  <a:srgbClr val="0000FF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Users\user\Desktop\смайлики\liniia-121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509120"/>
            <a:ext cx="7920880" cy="864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908720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400" b="1" spc="300" dirty="0">
              <a:ln w="11430" cmpd="sng">
                <a:solidFill>
                  <a:srgbClr val="0070C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8467"/>
            <a:ext cx="9144000" cy="6858000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227762" y="484853"/>
            <a:ext cx="8520702" cy="5578767"/>
          </a:xfrm>
          <a:prstGeom prst="verticalScroll">
            <a:avLst>
              <a:gd name="adj" fmla="val 17964"/>
            </a:avLst>
          </a:prstGeom>
          <a:solidFill>
            <a:srgbClr val="99FFCC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763688" y="274638"/>
            <a:ext cx="6840760" cy="11566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«колокольчики»</a:t>
            </a:r>
            <a:endParaRPr lang="ru-RU" sz="54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442521"/>
            <a:ext cx="6768752" cy="63869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Мы расскажем</a:t>
            </a:r>
            <a:endParaRPr lang="ru-RU" sz="4400" dirty="0" smtClean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 вам о том:</a:t>
            </a:r>
            <a:endParaRPr lang="ru-RU" sz="4400" dirty="0" smtClean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Как мы в садике </a:t>
            </a:r>
            <a:endParaRPr lang="ru-RU" sz="4400" dirty="0" smtClean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своем - </a:t>
            </a:r>
            <a:endParaRPr lang="ru-RU" sz="4400" dirty="0" smtClean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Очень весело </a:t>
            </a:r>
            <a:endParaRPr lang="ru-RU" sz="4400" dirty="0" smtClean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ru-RU" sz="4400" dirty="0" smtClean="0">
                <a:ln w="0"/>
                <a:solidFill>
                  <a:srgbClr val="DD2FA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Times New Roman" panose="02020603050405020304" pitchFamily="18" charset="0"/>
              </a:rPr>
              <a:t>Живем!</a:t>
            </a:r>
            <a:endParaRPr lang="ru-RU" sz="4400" dirty="0">
              <a:ln w="0"/>
              <a:solidFill>
                <a:srgbClr val="DD2FAB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/>
          <a:stretch>
            <a:fillRect/>
          </a:stretch>
        </p:blipFill>
        <p:spPr bwMode="auto">
          <a:xfrm>
            <a:off x="1187624" y="4725144"/>
            <a:ext cx="1319212" cy="1249296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usatyj_nyan_-_pesnya_(iPlayer.fm)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99925" y="6273834"/>
            <a:ext cx="393171" cy="393171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92696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96951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4653136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14" y="-3986"/>
            <a:ext cx="9150514" cy="68619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15816" y="1268760"/>
            <a:ext cx="3942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332656"/>
            <a:ext cx="37444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solidFill>
                  <a:srgbClr val="FFFF00"/>
                </a:solidFill>
                <a:cs typeface="Times New Roman" panose="02020603050405020304" pitchFamily="18" charset="0"/>
              </a:rPr>
              <a:t>Воспитатель ждёт детей маменькиных сыновей дочек маминых хороших светлых, рыжих, темнокожих.</a:t>
            </a:r>
            <a:endParaRPr lang="ru-RU" sz="2400" b="1" dirty="0" smtClean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IMG-20200215-WA00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44824"/>
            <a:ext cx="5568619" cy="417646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57" y="-24167"/>
            <a:ext cx="9144000" cy="68821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0337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anose="02020603050405020304" pitchFamily="18" charset="0"/>
              </a:rPr>
              <a:t>Утренняя гимнастика</a:t>
            </a:r>
            <a:endParaRPr lang="ru-RU" sz="4800" b="1" i="1" dirty="0">
              <a:ln w="22225">
                <a:solidFill>
                  <a:srgbClr val="FFFF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052736"/>
            <a:ext cx="3312368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556792"/>
            <a:ext cx="3764300" cy="9435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22225">
                  <a:noFill/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«Малыши крепыши вышли на зарядку, малыши крепыши делают зарядку!»</a:t>
            </a:r>
            <a:endParaRPr lang="ru-RU" sz="2800" b="1" dirty="0">
              <a:ln w="22225">
                <a:noFill/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-20200215-WA000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96751"/>
            <a:ext cx="3960440" cy="5280587"/>
          </a:xfrm>
          <a:prstGeom prst="rect">
            <a:avLst/>
          </a:prstGeom>
        </p:spPr>
      </p:pic>
      <p:pic>
        <p:nvPicPr>
          <p:cNvPr id="13" name="Рисунок 12" descr="IMG-20200215-WA00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2924944"/>
            <a:ext cx="2733768" cy="3645024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1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2167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Я люблю свой детский сад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 нём полным полно ребят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раз, два, три, четыре, пять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Жаль, что всех не сосчитать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 Может сто их, может двести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Хорошо, когда мы вместе!!!</a:t>
            </a:r>
            <a:endParaRPr lang="ru-RU" sz="2000" b="1" dirty="0">
              <a:solidFill>
                <a:srgbClr val="FFFF00"/>
              </a:solidFill>
            </a:endParaRPr>
          </a:p>
        </p:txBody>
      </p:sp>
      <p:pic>
        <p:nvPicPr>
          <p:cNvPr id="11" name="Рисунок 10" descr="IMG-20200215-WA00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01008"/>
            <a:ext cx="4032448" cy="3024336"/>
          </a:xfrm>
          <a:prstGeom prst="rect">
            <a:avLst/>
          </a:prstGeom>
        </p:spPr>
      </p:pic>
      <p:pic>
        <p:nvPicPr>
          <p:cNvPr id="10" name="Содержимое 9" descr="IMG-20200215-WA003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211960" y="2060848"/>
            <a:ext cx="4728525" cy="35463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7816" cy="68579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7544" y="4869160"/>
            <a:ext cx="41764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В зале музыка играет,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Значит пляшем и поём,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Тот, кто ходит в садик,- знает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Как мы весело живём.</a:t>
            </a:r>
            <a:endParaRPr lang="ru-RU" sz="2000" b="1" dirty="0" smtClean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-171400"/>
            <a:ext cx="3528392" cy="2088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  <a:latin typeface="+mj-lt"/>
                <a:cs typeface="Times New Roman" panose="02020603050405020304" pitchFamily="18" charset="0"/>
              </a:rPr>
              <a:t>Музыка</a:t>
            </a:r>
            <a:endParaRPr lang="ru-RU" sz="7200" b="1" i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-20200215-WA00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3"/>
            <a:ext cx="3312368" cy="4416491"/>
          </a:xfrm>
          <a:prstGeom prst="rect">
            <a:avLst/>
          </a:prstGeom>
        </p:spPr>
      </p:pic>
      <p:pic>
        <p:nvPicPr>
          <p:cNvPr id="9" name="Рисунок 8" descr="IMG-20200215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76806"/>
            <a:ext cx="3597864" cy="4797152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88640"/>
            <a:ext cx="3888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 rot="10800000" flipV="1">
            <a:off x="755575" y="188641"/>
            <a:ext cx="7632848" cy="678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16-конечная звезда 15"/>
          <p:cNvSpPr/>
          <p:nvPr/>
        </p:nvSpPr>
        <p:spPr>
          <a:xfrm>
            <a:off x="611560" y="4443326"/>
            <a:ext cx="7992888" cy="2082018"/>
          </a:xfrm>
          <a:prstGeom prst="star16">
            <a:avLst/>
          </a:prstGeom>
          <a:solidFill>
            <a:srgbClr val="FFFF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песенки поём, веселимся, празднуем. В общем,  здорово живём</a:t>
            </a:r>
            <a:endParaRPr lang="ru-RU" sz="20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смеёмся радостно.</a:t>
            </a:r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IMG-20200215-WA00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3068722" cy="4104456"/>
          </a:xfrm>
          <a:prstGeom prst="rect">
            <a:avLst/>
          </a:prstGeom>
        </p:spPr>
      </p:pic>
      <p:pic>
        <p:nvPicPr>
          <p:cNvPr id="10" name="Рисунок 9" descr="IMG-20200215-WA00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68760"/>
            <a:ext cx="3096344" cy="2322258"/>
          </a:xfrm>
          <a:prstGeom prst="rect">
            <a:avLst/>
          </a:prstGeom>
        </p:spPr>
      </p:pic>
      <p:pic>
        <p:nvPicPr>
          <p:cNvPr id="11" name="Рисунок 10" descr="IMG-20200215-WA00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476672"/>
            <a:ext cx="2448272" cy="3970381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9096"/>
            <a:ext cx="9144000" cy="68870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32040" y="3429000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2348880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16-конечная звезда 3"/>
          <p:cNvSpPr/>
          <p:nvPr/>
        </p:nvSpPr>
        <p:spPr>
          <a:xfrm>
            <a:off x="214282" y="692696"/>
            <a:ext cx="4213702" cy="4392488"/>
          </a:xfrm>
          <a:prstGeom prst="star16">
            <a:avLst/>
          </a:prstGeom>
          <a:solidFill>
            <a:srgbClr val="68F2B4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все умели кушать ложкой, но подросли с годок – немножко, 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смотрите-ка скорее</a:t>
            </a:r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Кушать сами мы умеем!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IMG-20200215-WA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4664"/>
            <a:ext cx="4137924" cy="551723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67744" y="170080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772" y="0"/>
            <a:ext cx="9148771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35696" y="1484784"/>
            <a:ext cx="590465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8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84953" y="4293096"/>
            <a:ext cx="3959056" cy="2016223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Играть мы любим очень! Вы знаете, друзья: без игр прожить ребёнку никак, никак нельзя!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34535"/>
            <a:ext cx="7848872" cy="405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IMG-20200215-WA00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08655"/>
            <a:ext cx="2952328" cy="3936436"/>
          </a:xfrm>
          <a:prstGeom prst="rect">
            <a:avLst/>
          </a:prstGeom>
        </p:spPr>
      </p:pic>
      <p:pic>
        <p:nvPicPr>
          <p:cNvPr id="12" name="Рисунок 11" descr="IMG-20200215-WA00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3501008"/>
            <a:ext cx="4104456" cy="3068723"/>
          </a:xfrm>
          <a:prstGeom prst="rect">
            <a:avLst/>
          </a:prstGeom>
        </p:spPr>
      </p:pic>
      <p:pic>
        <p:nvPicPr>
          <p:cNvPr id="13" name="Рисунок 12" descr="IMG-20200215-WA0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965" y="332656"/>
            <a:ext cx="4019939" cy="3014954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1306</Words>
  <Application>WPS Presentation</Application>
  <PresentationFormat>Экран (4:3)</PresentationFormat>
  <Paragraphs>72</Paragraphs>
  <Slides>16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Тема Office</vt:lpstr>
      <vt:lpstr>Детский сад № 28 «Огонёк»</vt:lpstr>
      <vt:lpstr>PowerPoint 演示文稿</vt:lpstr>
      <vt:lpstr>PowerPoint 演示文稿</vt:lpstr>
      <vt:lpstr>Утренняя гимнастика</vt:lpstr>
      <vt:lpstr>Я люблю свой детский сад  В нём полным полно ребят раз, два, три, четыре, пять Жаль, что всех не сосчитать  Может сто их, может двести Хорошо, когда мы вместе!!!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Вадим и Света</cp:lastModifiedBy>
  <cp:revision>221</cp:revision>
  <dcterms:created xsi:type="dcterms:W3CDTF">2013-11-19T04:58:00Z</dcterms:created>
  <dcterms:modified xsi:type="dcterms:W3CDTF">2020-02-26T05:17:19Z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1049-11.2.0.9150</vt:lpwstr>
  </property>
</Properties>
</file>