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64" r:id="rId5"/>
    <p:sldId id="257" r:id="rId6"/>
    <p:sldId id="258" r:id="rId7"/>
    <p:sldId id="259" r:id="rId8"/>
    <p:sldId id="260" r:id="rId9"/>
    <p:sldId id="261" r:id="rId10"/>
    <p:sldId id="267" r:id="rId11"/>
    <p:sldId id="263" r:id="rId12"/>
    <p:sldId id="266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1B11-FC38-4437-BB9D-B3178D3C5AA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E99-4623-4580-A62B-D495CCA582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1B11-FC38-4437-BB9D-B3178D3C5AA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E99-4623-4580-A62B-D495CCA582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1B11-FC38-4437-BB9D-B3178D3C5AA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E99-4623-4580-A62B-D495CCA582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1B11-FC38-4437-BB9D-B3178D3C5AA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E99-4623-4580-A62B-D495CCA582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1B11-FC38-4437-BB9D-B3178D3C5AA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E99-4623-4580-A62B-D495CCA582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1B11-FC38-4437-BB9D-B3178D3C5AA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E99-4623-4580-A62B-D495CCA582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1B11-FC38-4437-BB9D-B3178D3C5AA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E99-4623-4580-A62B-D495CCA582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1B11-FC38-4437-BB9D-B3178D3C5AA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E99-4623-4580-A62B-D495CCA582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1B11-FC38-4437-BB9D-B3178D3C5AA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E99-4623-4580-A62B-D495CCA582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1B11-FC38-4437-BB9D-B3178D3C5AA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E99-4623-4580-A62B-D495CCA582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1B11-FC38-4437-BB9D-B3178D3C5AA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E99-4623-4580-A62B-D495CCA5828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D1B11-FC38-4437-BB9D-B3178D3C5AA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8FE99-4623-4580-A62B-D495CCA5828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" y="207079"/>
            <a:ext cx="11816862" cy="6605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7980504" y="4738995"/>
            <a:ext cx="3664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Группа №10 «Колокольчики»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Воспитатель: </a:t>
            </a:r>
            <a:r>
              <a:rPr lang="ru-RU" dirty="0" err="1" smtClean="0">
                <a:solidFill>
                  <a:srgbClr val="00B050"/>
                </a:solidFill>
              </a:rPr>
              <a:t>Гольке</a:t>
            </a:r>
            <a:r>
              <a:rPr lang="ru-RU" dirty="0" smtClean="0">
                <a:solidFill>
                  <a:srgbClr val="00B050"/>
                </a:solidFill>
              </a:rPr>
              <a:t> Г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r>
              <a:rPr lang="ru-RU" dirty="0" smtClean="0">
                <a:solidFill>
                  <a:srgbClr val="00B050"/>
                </a:solidFill>
              </a:rPr>
              <a:t>В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68" y="3933742"/>
            <a:ext cx="3899009" cy="29242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1" y="169332"/>
            <a:ext cx="11221155" cy="6502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2" y="99751"/>
            <a:ext cx="11243732" cy="65663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513" y="146756"/>
            <a:ext cx="11390488" cy="65927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8933" y="2122311"/>
            <a:ext cx="5559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6" y="142484"/>
            <a:ext cx="11311466" cy="6613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3036710" y="1480333"/>
            <a:ext cx="7529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Цель: расширить  представления родителей о нетрадиционных техниках рисования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214597"/>
            <a:ext cx="11864622" cy="64684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8" y="135467"/>
            <a:ext cx="11763022" cy="65898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8" y="192198"/>
            <a:ext cx="11559822" cy="65867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7" y="112889"/>
            <a:ext cx="11334044" cy="66463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1" y="84665"/>
            <a:ext cx="11458222" cy="66378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5" y="104805"/>
            <a:ext cx="11390488" cy="66092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133193"/>
            <a:ext cx="11413067" cy="65798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WPS Presentation</Application>
  <PresentationFormat>Широкоэкранный</PresentationFormat>
  <Paragraphs>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Calibri Light</vt:lpstr>
      <vt:lpstr>Calibri</vt:lpstr>
      <vt:lpstr>Microsoft YaHei</vt:lpstr>
      <vt:lpstr/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Вадим и Света</cp:lastModifiedBy>
  <cp:revision>7</cp:revision>
  <dcterms:created xsi:type="dcterms:W3CDTF">2020-01-19T14:54:00Z</dcterms:created>
  <dcterms:modified xsi:type="dcterms:W3CDTF">2020-02-26T06:03:51Z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1049-11.2.0.9150</vt:lpwstr>
  </property>
</Properties>
</file>