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58" r:id="rId5"/>
    <p:sldId id="261" r:id="rId6"/>
    <p:sldId id="260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68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3B97-EED9-4203-91B7-0DF5BE50F9BD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8EAF-958E-42B6-B40E-F534F1FAB54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56E1-85D0-4C1B-B1C5-9D76C909EDEE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FBAC2-C3FE-4FF9-9319-B4E18D195A3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584C0-0C08-4AF5-B353-D676DDD46769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C81C-2DC5-4F66-B328-CCD09574591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CFFC-D34A-4FFB-AF3A-4289ED286BB5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8F6F-2334-424A-9AEB-C31AF126C3E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D14E-4450-4AC2-B82E-8156B6E2533B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F6DC-435B-45AE-A4C7-6A92BDB030C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20A0E-BD7E-4324-8073-A99EA4AC3CAE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3052-4A8F-4A67-B4D9-CBB94309C75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8D432-0657-46D5-B61A-2A3BE2EAFDF6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7602-3556-442A-ABB1-CED5F57E2CE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43D2-4659-4658-9C80-9016F1164AE3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A9DC1-623E-4B8C-87A8-9BEC23EFE836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62377-D501-429E-9C4D-5D30FDB7A25F}" type="datetimeFigureOut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E2C5-FCBA-4866-9FD8-F5864D31AD76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51B48-6D9C-4CD5-9184-9C50BFE7E6EF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0530-29F0-443F-BCEF-986673A5C10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DABF9-D541-4418-AFFE-CFB6424057BF}" type="datetimeFigureOut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44913-FBBF-48A4-A3B5-74061AEC20B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8140-60DD-4103-AC8E-AB35C7229F5B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60F1F-53FE-4434-BB16-4566EAAF2CDE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D7E3-A058-48A5-B02F-B82B6E09C310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5FCB4-062D-4203-9D71-4E8484ED069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true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true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false" compatLnSpc="true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true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7BBB5-7E1C-4282-B9EB-EE68FF663387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DB02C4-73E3-4372-87E7-B8E11985FE30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true"/>
          <p:nvPr/>
        </p:nvSpPr>
        <p:spPr>
          <a:xfrm>
            <a:off x="611188" y="765175"/>
            <a:ext cx="8064500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Группа № 10 «Колокольчики»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362" name="Прямоугольник 4"/>
          <p:cNvSpPr>
            <a:spLocks noChangeArrowheads="true"/>
          </p:cNvSpPr>
          <p:nvPr/>
        </p:nvSpPr>
        <p:spPr bwMode="auto">
          <a:xfrm>
            <a:off x="755650" y="1844675"/>
            <a:ext cx="792003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endParaRPr lang="ru-RU" sz="2400" i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800" i="1">
              <a:latin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true"/>
          </p:cNvSpPr>
          <p:nvPr/>
        </p:nvSpPr>
        <p:spPr>
          <a:xfrm>
            <a:off x="3143250" y="5715000"/>
            <a:ext cx="24288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Бердск 2021</a:t>
            </a:r>
            <a:endParaRPr lang="ru-RU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true"/>
          </p:cNvSpPr>
          <p:nvPr/>
        </p:nvSpPr>
        <p:spPr>
          <a:xfrm>
            <a:off x="838200" y="2857500"/>
            <a:ext cx="74676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Заголовок 1"/>
          <p:cNvSpPr>
            <a:spLocks noGrp="true"/>
          </p:cNvSpPr>
          <p:nvPr/>
        </p:nvSpPr>
        <p:spPr>
          <a:xfrm>
            <a:off x="990600" y="3009900"/>
            <a:ext cx="74676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8"/>
          <p:cNvSpPr txBox="true"/>
          <p:nvPr/>
        </p:nvSpPr>
        <p:spPr>
          <a:xfrm>
            <a:off x="2571750" y="2857500"/>
            <a:ext cx="394970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B7DEE8"/>
                </a:solidFill>
                <a:latin typeface="Times New Roman" panose="02020603050405020304" pitchFamily="18" charset="0"/>
              </a:rPr>
              <a:t>Новогодняя фантазия</a:t>
            </a:r>
            <a:endParaRPr lang="ru-RU" sz="4000" b="1">
              <a:solidFill>
                <a:srgbClr val="B7DEE8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3" y="5000625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Воспитатель: Бронникова Анастасия Михайловна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500063" y="235743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фото работа\56390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57224" y="857232"/>
            <a:ext cx="3143272" cy="542928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7" name="Picture 3" descr="C:\Users\Admin\Desktop\фото работа\56382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3571900" cy="542928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8" name="Picture 4" descr="C:\Users\Admin\Desktop\фото работа\56390.jpg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857232"/>
            <a:ext cx="4071940" cy="535785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6389" name="Text Box 5"/>
          <p:cNvSpPr txBox="true">
            <a:spLocks noChangeArrowheads="true"/>
          </p:cNvSpPr>
          <p:nvPr/>
        </p:nvSpPr>
        <p:spPr bwMode="auto">
          <a:xfrm>
            <a:off x="1116013" y="333375"/>
            <a:ext cx="770413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  <a:latin typeface="Times New Roman" panose="02020603050405020304" pitchFamily="18" charset="0"/>
              </a:rPr>
              <a:t>Посмотрите, какие  у нас талантливые дети и их  родители!</a:t>
            </a:r>
            <a:endParaRPr lang="ru-RU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true"/>
          </p:cNvSpPr>
          <p:nvPr/>
        </p:nvSpPr>
        <p:spPr bwMode="auto">
          <a:xfrm>
            <a:off x="611188" y="908050"/>
            <a:ext cx="80645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ru-RU" sz="2400" i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фото работа\56414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0" y="642918"/>
            <a:ext cx="3714776" cy="571504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51" name="Picture 3" descr="C:\Users\Admin\Desktop\фото работа\56415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71480"/>
            <a:ext cx="3714776" cy="578647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фото работа\56429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85786" y="785794"/>
            <a:ext cx="3643338" cy="542928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5" name="Picture 3" descr="C:\Users\Admin\Desktop\фото работа\56430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785794"/>
            <a:ext cx="4071966" cy="542928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фото работа\5643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48" y="714356"/>
            <a:ext cx="3786214" cy="564360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4099" name="Picture 3" descr="C:\Users\Admin\Desktop\фото работа\59400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714356"/>
            <a:ext cx="4000528" cy="5643602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фото работа\59401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2910" y="857232"/>
            <a:ext cx="3714776" cy="542928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5123" name="Picture 3" descr="C:\Users\Admin\Desktop\фото работа\59402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857232"/>
            <a:ext cx="4214842" cy="542928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фото работа\59403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0034" y="500042"/>
            <a:ext cx="4071966" cy="571504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6147" name="Picture 3" descr="C:\Users\Admin\Desktop\фото работа\59404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0042"/>
            <a:ext cx="4071966" cy="571501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Admin\Desktop\фото работа\60072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1500" y="571500"/>
            <a:ext cx="3929063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4"/>
          <p:cNvSpPr txBox="true">
            <a:spLocks noChangeArrowheads="true"/>
          </p:cNvSpPr>
          <p:nvPr/>
        </p:nvSpPr>
        <p:spPr bwMode="auto">
          <a:xfrm>
            <a:off x="1258888" y="188913"/>
            <a:ext cx="7058025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33" name="Text Box 5"/>
          <p:cNvSpPr txBox="true">
            <a:spLocks noChangeArrowheads="true"/>
          </p:cNvSpPr>
          <p:nvPr/>
        </p:nvSpPr>
        <p:spPr bwMode="auto">
          <a:xfrm>
            <a:off x="5292725" y="2636838"/>
            <a:ext cx="2736850" cy="1552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</a:rPr>
              <a:t>Скоро, скоро Новый год, он нам волшебство несёт.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Text Box 6"/>
          <p:cNvSpPr txBox="true">
            <a:spLocks noChangeArrowheads="true"/>
          </p:cNvSpPr>
          <p:nvPr/>
        </p:nvSpPr>
        <p:spPr bwMode="auto">
          <a:xfrm>
            <a:off x="5219700" y="1196975"/>
            <a:ext cx="2808288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dmin\Desktop\фото работа\IMG_20210127_125641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47751" y="554017"/>
            <a:ext cx="4071965" cy="571504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4581" name="Text Box 5"/>
          <p:cNvSpPr txBox="true">
            <a:spLocks noChangeArrowheads="true"/>
          </p:cNvSpPr>
          <p:nvPr/>
        </p:nvSpPr>
        <p:spPr bwMode="auto">
          <a:xfrm>
            <a:off x="5292725" y="1844675"/>
            <a:ext cx="3382963" cy="2282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</a:rPr>
              <a:t>Новогодняя пора - чудес полна.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ru-R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</a:rPr>
              <a:t>Вот и  ёлочка – краса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</a:rPr>
              <a:t> А на шариках улыбается детвора!!!!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Rectangle 7"/>
          <p:cNvSpPr>
            <a:spLocks noChangeArrowheads="true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4584" name="Text Box 8"/>
          <p:cNvSpPr txBox="true">
            <a:spLocks noChangeArrowheads="true"/>
          </p:cNvSpPr>
          <p:nvPr/>
        </p:nvSpPr>
        <p:spPr bwMode="auto">
          <a:xfrm>
            <a:off x="5435600" y="836613"/>
            <a:ext cx="288131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Times New Roman" panose="02020603050405020304" pitchFamily="18" charset="0"/>
              </a:rPr>
              <a:t>Коллективная работа детей и воспитателей</a:t>
            </a:r>
            <a:endParaRPr lang="ru-RU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7F7F"/>
      </a:hlink>
      <a:folHlink>
        <a:srgbClr val="FFE5E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WPS Presentation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微软雅黑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vadim</cp:lastModifiedBy>
  <cp:revision>10</cp:revision>
  <dcterms:created xsi:type="dcterms:W3CDTF">2021-03-09T13:26:47Z</dcterms:created>
  <dcterms:modified xsi:type="dcterms:W3CDTF">2021-03-09T13:26:47Z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