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59" r:id="rId5"/>
    <p:sldId id="260" r:id="rId6"/>
    <p:sldId id="261" r:id="rId7"/>
    <p:sldId id="262" r:id="rId8"/>
    <p:sldId id="257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3" d="100"/>
          <a:sy n="53" d="100"/>
        </p:scale>
        <p:origin x="-186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7A7F4-5554-4267-B62E-AB2CB8DE855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D29EF-9692-4C49-A97A-9800207C353D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jpeg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85852" y="1000108"/>
            <a:ext cx="650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руппа № 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«Колокольчики»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00562" y="5143512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Бронникова А. 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643306" y="628652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2976" y="2571744"/>
            <a:ext cx="7143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«Новогодняя мастерская»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1142984"/>
            <a:ext cx="45005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знает, что у ёлки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 колкие иголки.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 под Новый год они,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сюрприз для ребятни, -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Мягче, ласковей, добрей.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 ветках для детей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игрушки и шары.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под ёлочкой - дары.</a:t>
            </a:r>
            <a:endParaRPr lang="ru-RU" sz="28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MG-20211220-WA00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57166"/>
            <a:ext cx="4679189" cy="6238918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72066" y="285728"/>
            <a:ext cx="407193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Горит огнями ёлочка,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нею тени синие,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Колючие иголочки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будто в белом инее.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Она в тепле оттаяла,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Расправила иголочки,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 песнями весёлыми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Пришли мы к нашей ёлочке.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разноцветные</a:t>
            </a:r>
            <a:b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 на ней развесили,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мы глядим на ёлочку,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нам сегодня весело.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IMG_20211221_0752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61" y="404769"/>
            <a:ext cx="4625629" cy="6167504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Рисунок 2" descr="IMG-20211222-WA0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808" y="285728"/>
            <a:ext cx="4661331" cy="628654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TextBox 3"/>
          <p:cNvSpPr txBox="1"/>
          <p:nvPr/>
        </p:nvSpPr>
        <p:spPr>
          <a:xfrm>
            <a:off x="285720" y="1928802"/>
            <a:ext cx="407196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Пушистая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снежинка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нам в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домик залетела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елочку нарядную Вдруг отдохнуть присела.</a:t>
            </a:r>
            <a:br>
              <a:rPr lang="ru-RU" dirty="0" smtClean="0"/>
            </a:b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3" name="Рисунок 2" descr="IMG_20211223_07414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57166"/>
            <a:ext cx="4572014" cy="6096019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TextBox 3"/>
          <p:cNvSpPr txBox="1"/>
          <p:nvPr/>
        </p:nvSpPr>
        <p:spPr>
          <a:xfrm>
            <a:off x="4929190" y="1785926"/>
            <a:ext cx="42148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слепил снеговика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Ма-аленького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роста,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Ведь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большого мне пока </a:t>
            </a:r>
            <a:endParaRPr lang="ru-RU" sz="28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силу просто.</a:t>
            </a:r>
            <a:br>
              <a:rPr lang="ru-RU" dirty="0" smtClean="0"/>
            </a:b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pic>
        <p:nvPicPr>
          <p:cNvPr id="4" name="Рисунок 3" descr="IMG_20211223_07472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20" y="980440"/>
            <a:ext cx="5885815" cy="503555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0" y="1142984"/>
            <a:ext cx="3357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опушке среди леса,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зимнюю красу.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пушистый снег завеса,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 стоит в лесу.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среди деревьев пышных,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Елок и берез.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Вдалеке не видно даже,</a:t>
            </a:r>
            <a:b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Транспортных дорог.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285861"/>
            <a:ext cx="37147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Загляни в дверную щёлочку,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Там увидишь — чудо-ёлочку,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Вся в огнях, в шарах она стоит,</a:t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красоту — благодарит!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 descr="IMG_20211230_13175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9124" y="571480"/>
            <a:ext cx="4500562" cy="6000748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5" name="TextBox 4"/>
          <p:cNvSpPr txBox="1"/>
          <p:nvPr/>
        </p:nvSpPr>
        <p:spPr>
          <a:xfrm>
            <a:off x="1785918" y="214290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работа</a:t>
            </a:r>
            <a:endParaRPr lang="ru-RU" sz="2400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s://img-fotki.yandex.ru/get/16153/112265771.562/0_b6b8d_55590982_XL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1357298"/>
            <a:ext cx="82868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Новым годом!</a:t>
            </a:r>
            <a:endParaRPr lang="ru-RU" sz="5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algn="ctr"/>
            <a:r>
              <a:rPr lang="ru-RU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</Words>
  <Application>WPS Presentation</Application>
  <PresentationFormat>Экран (4:3)</PresentationFormat>
  <Paragraphs>31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vadim</cp:lastModifiedBy>
  <cp:revision>10</cp:revision>
  <dcterms:created xsi:type="dcterms:W3CDTF">2022-02-03T04:56:35Z</dcterms:created>
  <dcterms:modified xsi:type="dcterms:W3CDTF">2022-02-03T04:56:35Z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