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B21B-6E89-40E3-8762-E5525BFA310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0F9C-3DF1-42AE-83B7-711E159BB28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1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jpeg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683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357167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«Муниципальное бюджетное дошкольное образовательное учреждение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 центр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развития ребёнка №28 «Огонёк»»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857364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Группа № 10 «Колокольчики»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528638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Воспитатели: Бронникова А. М.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Гольке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Г. В.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628652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Бердск 2021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2786058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«Осень золотая в гости к нам пришла!»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68383"/>
          </a:xfrm>
          <a:prstGeom prst="rect">
            <a:avLst/>
          </a:prstGeom>
          <a:noFill/>
        </p:spPr>
      </p:pic>
      <p:pic>
        <p:nvPicPr>
          <p:cNvPr id="6" name="Рисунок 5" descr="IMG-20211004-WA0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643050"/>
            <a:ext cx="7887241" cy="494883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2428860" y="78579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поделок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68383"/>
          </a:xfrm>
          <a:prstGeom prst="rect">
            <a:avLst/>
          </a:prstGeom>
          <a:noFill/>
        </p:spPr>
      </p:pic>
      <p:pic>
        <p:nvPicPr>
          <p:cNvPr id="5" name="Рисунок 4" descr="IMG_20211018_1010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1643050"/>
            <a:ext cx="2643206" cy="247800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 descr="IMG_20211018_1238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1214422"/>
            <a:ext cx="3299227" cy="471490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TextBox 6"/>
          <p:cNvSpPr txBox="1"/>
          <p:nvPr/>
        </p:nvSpPr>
        <p:spPr>
          <a:xfrm>
            <a:off x="2857488" y="357166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уголка природы и группы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IMG-20211023-WA00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286256"/>
            <a:ext cx="3119460" cy="23395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 descr="IMG-20211023-WA00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1214422"/>
            <a:ext cx="2035983" cy="271464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6838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2714620"/>
            <a:ext cx="628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0430"/>
            <a:ext cx="9144064" cy="686843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1714488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7148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краткосрочный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(срок реализации: 2 недели с 4.10.2021-15.10.2021)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проекта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воспитатели, дети 1 младшей группы, родители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428868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необходимых условий для знакомства детей с характерными признаками осени, развивать познавательную активность детей через совместную игровую деятельность экологического содержания.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проекта: </a:t>
            </a:r>
            <a:endPara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Дать воспитанникам элементарные представления об осени (сезонные изменения в природе, одежде людей, на участке детского сада).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Продолжать расширять представления воспитанников о сборе урожая, о некоторых овощах, фруктах, ягодах, грибах.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Знакомить с особенностями поведения лесных зверей и птиц осенью.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Развивать эмоционально – ценностное отношение к окружающему миру.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823" y="0"/>
            <a:ext cx="9130177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000108"/>
            <a:ext cx="84296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актуальность: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замечательное и красивое время года - осень. Какие яркие краски дарит нам эта чудесная пора! Часто взрослые забывают понаблюдать с ребенком, полюбоваться красотой мира природы, не поддерживают детскую любознательность. Именно ранний возраст – это самое благоприятное время для накопления представлений об окружающем мире. Необходимо не только показать детям, какой прекрасный мир их окружает, но и объяснить, почему нужно любить и беречь природу.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868"/>
            <a:ext cx="9131333" cy="68588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785794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52500" y="938194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642918"/>
            <a:ext cx="78772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результат: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Получают элементарные знания об осени, осенних явлениях.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Развивается интерес к наблюдениям в природе. 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Развитие  направлений взаимодействия педагогов с детьми и их родителями.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 </a:t>
            </a:r>
            <a:r>
              <a:rPr lang="ru-RU" dirty="0" smtClean="0"/>
              <a:t> </a:t>
            </a:r>
            <a:endParaRPr lang="ru-RU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Вовлечь родителей в педагогический процесс, укрепить заинтересованность в сотрудничестве с детским садом.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Изготовление поделок из природного материала.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Оформление уголка природы.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Консультация «Профилактика ОРВИ и гриппа в осенний период»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21481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68383"/>
          </a:xfrm>
          <a:prstGeom prst="rect">
            <a:avLst/>
          </a:prstGeom>
          <a:noFill/>
        </p:spPr>
      </p:pic>
      <p:pic>
        <p:nvPicPr>
          <p:cNvPr id="9" name="Рисунок 8" descr="IMG-20211018-WA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286123"/>
            <a:ext cx="2786082" cy="34290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" name="Рисунок 9" descr="IMG_20211020_0939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286124"/>
            <a:ext cx="3500462" cy="335758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Рисунок 10" descr="IMG-20211004-WA0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142853"/>
            <a:ext cx="5000660" cy="3071833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2" name="TextBox 11"/>
          <p:cNvSpPr txBox="1"/>
          <p:nvPr/>
        </p:nvSpPr>
        <p:spPr>
          <a:xfrm>
            <a:off x="3286116" y="4286256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Юные художники!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68383"/>
          </a:xfrm>
          <a:prstGeom prst="rect">
            <a:avLst/>
          </a:prstGeom>
          <a:noFill/>
        </p:spPr>
      </p:pic>
      <p:pic>
        <p:nvPicPr>
          <p:cNvPr id="3" name="Рисунок 2" descr="IMG_20211020_104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786058"/>
            <a:ext cx="2500330" cy="2847087"/>
          </a:xfrm>
          <a:prstGeom prst="rect">
            <a:avLst/>
          </a:prstGeom>
        </p:spPr>
      </p:pic>
      <p:pic>
        <p:nvPicPr>
          <p:cNvPr id="4" name="Рисунок 3" descr="IMG_20211020_1038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643314"/>
            <a:ext cx="2500330" cy="2952770"/>
          </a:xfrm>
          <a:prstGeom prst="rect">
            <a:avLst/>
          </a:prstGeom>
        </p:spPr>
      </p:pic>
      <p:pic>
        <p:nvPicPr>
          <p:cNvPr id="5" name="Рисунок 4" descr="IMG_20211020_14213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14290"/>
            <a:ext cx="2580628" cy="2643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868" y="1000108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падают, кружатся!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225348" cy="6929486"/>
          </a:xfrm>
          <a:prstGeom prst="rect">
            <a:avLst/>
          </a:prstGeom>
          <a:noFill/>
        </p:spPr>
      </p:pic>
      <p:pic>
        <p:nvPicPr>
          <p:cNvPr id="4" name="Рисунок 3" descr="IMG-20211005-WA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714620"/>
            <a:ext cx="3004598" cy="392909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IMG-20211005-WA0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643182"/>
            <a:ext cx="3018255" cy="402434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 descr="IMG-20211001-WA00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1" y="142852"/>
            <a:ext cx="2839661" cy="38576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TextBox 7"/>
          <p:cNvSpPr txBox="1"/>
          <p:nvPr/>
        </p:nvSpPr>
        <p:spPr>
          <a:xfrm>
            <a:off x="3357554" y="4572008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Волшебная  осень! 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65086"/>
            <a:ext cx="9216828" cy="6923086"/>
          </a:xfrm>
          <a:prstGeom prst="rect">
            <a:avLst/>
          </a:prstGeom>
          <a:noFill/>
        </p:spPr>
      </p:pic>
      <p:pic>
        <p:nvPicPr>
          <p:cNvPr id="3" name="Рисунок 2" descr="IMG-20211007-WA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153" y="3500438"/>
            <a:ext cx="3944469" cy="335756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Рисунок 3" descr="IMG_20211004_0836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-1"/>
            <a:ext cx="2768221" cy="369096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IMG_20211004_0711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7" y="-1"/>
            <a:ext cx="2786083" cy="3714777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6352"/>
            <a:ext cx="9121721" cy="6851648"/>
          </a:xfrm>
          <a:prstGeom prst="rect">
            <a:avLst/>
          </a:prstGeom>
          <a:noFill/>
        </p:spPr>
      </p:pic>
      <p:pic>
        <p:nvPicPr>
          <p:cNvPr id="3" name="Рисунок 2" descr="IMG_20211004_074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786065" cy="371475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Рисунок 3" descr="IMG_20211004_0751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285728"/>
            <a:ext cx="2714644" cy="36195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IMG_20211006_0746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2714620"/>
            <a:ext cx="2982537" cy="3976716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2065</Words>
  <Application>WPS Presentation</Application>
  <PresentationFormat>Экран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vadim</cp:lastModifiedBy>
  <cp:revision>20</cp:revision>
  <dcterms:created xsi:type="dcterms:W3CDTF">2021-12-11T12:25:20Z</dcterms:created>
  <dcterms:modified xsi:type="dcterms:W3CDTF">2021-12-11T12:25:20Z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