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BCBFA-F226-48B6-A487-A2577D3D157C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900B1-AB8C-4F47-B94F-75F6C9520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9" name="Picture 7" descr="http://s43.radikal.ru/i102/0901/35/72544a67e659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373216"/>
            <a:ext cx="3168352" cy="1331080"/>
          </a:xfrm>
          <a:prstGeom prst="rect">
            <a:avLst/>
          </a:prstGeom>
          <a:noFill/>
        </p:spPr>
      </p:pic>
      <p:pic>
        <p:nvPicPr>
          <p:cNvPr id="19" name="Picture 7" descr="http://s43.radikal.ru/i102/0901/35/72544a67e659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373216"/>
            <a:ext cx="3168352" cy="1331080"/>
          </a:xfrm>
          <a:prstGeom prst="rect">
            <a:avLst/>
          </a:prstGeom>
          <a:noFill/>
        </p:spPr>
      </p:pic>
      <p:pic>
        <p:nvPicPr>
          <p:cNvPr id="20" name="Picture 7" descr="http://s43.radikal.ru/i102/0901/35/72544a67e659.jpg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373216"/>
            <a:ext cx="3168352" cy="1331080"/>
          </a:xfrm>
          <a:prstGeom prst="rect">
            <a:avLst/>
          </a:prstGeom>
          <a:noFill/>
        </p:spPr>
      </p:pic>
      <p:pic>
        <p:nvPicPr>
          <p:cNvPr id="13321" name="Picture 9" descr="http://img-fotki.yandex.ru/get/5804/svetlera.73/0_51a0d_ac1c6dd1_XL.jpg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7956376" y="5085184"/>
            <a:ext cx="922731" cy="1423497"/>
          </a:xfrm>
          <a:prstGeom prst="rect">
            <a:avLst/>
          </a:prstGeom>
          <a:noFill/>
        </p:spPr>
      </p:pic>
      <p:pic>
        <p:nvPicPr>
          <p:cNvPr id="13323" name="Picture 11" descr="http://img-fotki.yandex.ru/get/4808/svetlera.73/0_519f5_f10280ea_XS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392" y="116632"/>
            <a:ext cx="952500" cy="942976"/>
          </a:xfrm>
          <a:prstGeom prst="rect">
            <a:avLst/>
          </a:prstGeom>
          <a:noFill/>
        </p:spPr>
      </p:pic>
      <p:pic>
        <p:nvPicPr>
          <p:cNvPr id="25" name="Picture 9" descr="http://img-fotki.yandex.ru/get/5804/svetlera.73/0_51a0d_ac1c6dd1_XL.jpg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 flipH="1">
            <a:off x="323528" y="5085184"/>
            <a:ext cx="922731" cy="142349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59632" y="548680"/>
            <a:ext cx="6624736" cy="302433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Пальчиковая </a:t>
            </a:r>
            <a:r>
              <a:rPr lang="ru-RU" sz="3600" dirty="0" smtClean="0">
                <a:solidFill>
                  <a:schemeClr val="tx1"/>
                </a:solidFill>
              </a:rPr>
              <a:t>гимнастика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(первая младшая группа)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55576" y="3789040"/>
            <a:ext cx="3384376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Воспитатель: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Вернер Елена Сергеевна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004048" y="3789040"/>
            <a:ext cx="3456384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Группа № 10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«Колокольчики»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Город Бердск 2015 год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Киска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«Есть у киски глазки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             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показывают свои глазки</a:t>
            </a:r>
            <a:endParaRPr lang="ru-RU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Есть у киски ушки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                 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показывают ушки и шевелят ими</a:t>
            </a:r>
            <a:endParaRPr lang="ru-RU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Есть у киски лапки,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                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сжимают и разжимают кулачки</a:t>
            </a:r>
            <a:endParaRPr lang="ru-RU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Мягкие подушки.</a:t>
            </a:r>
            <a:endParaRPr lang="ru-RU" sz="18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Киска, киска, не сердись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       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грозят пальчиком</a:t>
            </a:r>
            <a:endParaRPr lang="ru-RU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Не царапай деток,</a:t>
            </a:r>
            <a:endParaRPr lang="ru-RU" sz="18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Брысь!»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                                    </a:t>
            </a:r>
            <a:r>
              <a:rPr lang="ru-RU" sz="2000" i="1" dirty="0">
                <a:solidFill>
                  <a:srgbClr val="000000"/>
                </a:solidFill>
                <a:latin typeface="Times New Roman"/>
              </a:rPr>
              <a:t>хлопок в ладоши</a:t>
            </a:r>
            <a:endParaRPr lang="ru-RU" sz="1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784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ru-RU" dirty="0" smtClean="0"/>
              <a:t>Зайка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«На лесной лужайке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показываем «ушки зайчика»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Разыгрались зайки:</a:t>
            </a:r>
            <a:endParaRPr lang="ru-RU" sz="16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Лапками хлопали,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   хлопки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Ножками топали,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    топают ногами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Ушками махали,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   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делаем «ушки зайчика» и махаем кистями рук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Выше всех скакали.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прыжки на двух ногах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Глазками глядели,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   руки к глазам «хлопаем глазками»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Песенку пропели:</a:t>
            </a:r>
            <a:endParaRPr lang="ru-RU" sz="16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Ля-ля-ля! Ля-ля-ля! 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                         болтаем руками</a:t>
            </a:r>
            <a:endParaRPr lang="ru-RU" sz="16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Ля-ля-</a:t>
            </a:r>
            <a:r>
              <a:rPr lang="ru-RU" sz="1800" b="1" dirty="0" err="1">
                <a:solidFill>
                  <a:srgbClr val="000000"/>
                </a:solidFill>
                <a:latin typeface="Times New Roman"/>
              </a:rPr>
              <a:t>ляйки</a:t>
            </a: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!</a:t>
            </a:r>
            <a:endParaRPr lang="ru-RU" sz="16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Ах, какие мы веселые зайки!»</a:t>
            </a:r>
            <a:endParaRPr lang="ru-RU" sz="1600" b="1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284984"/>
            <a:ext cx="236186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3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«Пальчиковые игры для детей» -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С.О.Ермакова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2009 г.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buFont typeface="+mj-lt"/>
              <a:buAutoNum type="arabicPeriod" startAt="2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«Забавы для малышей» - М. Ю .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Картушина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Москва «Творческий центр», 2007 г.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buFont typeface="+mj-lt"/>
              <a:buAutoNum type="arabicPeriod" startAt="3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«Озорные пальчики» -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муз.занятие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И.В.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Бодраченко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журнал «Музыкальный руководитель» №8, 2007 г.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buFont typeface="+mj-lt"/>
              <a:buAutoNum type="arabicPeriod" startAt="4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«Пальчиковые игры для малышей» - Д.А.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Костраба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журнал «Музыкальный руководитель» №5, 2008 г. 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Котята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Сожмите пальцы в кулак, читая стихи отгибайте по одному пальцу.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котенок пьет молоко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Оно такое вкусное, что идет еще один котенок.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котенка пьют молочко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Оно такое вкусное , что идет еще один котенок.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Три котенка пьют молочко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Оно такое вкусное, что идет еще один котенок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Четыре котенка пьют молочко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Оно такое вкусное, что идет еще один котенок.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Пять котят пьют молочко, а оно такое вкусное!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881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Крылья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 и мальчики!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вытягиванием руки в стороны,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машем     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Совсем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попугайчики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Крылышками помашите,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Хохолками потрясите,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наклоны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головы вправо-влево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на друга посмотрите,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поворачиваются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соседу и смотрят в глаза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джунгли вместе полетите,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 стороны, машем крыльями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пальму опуститесь,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Крылышками встряхните!»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2996952"/>
            <a:ext cx="4152381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ВОРОБЬИ.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Показать 5 пальцев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Пять воробьев на заборе сидели,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улетел, а другие запели.(загнуть один палец)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пели пока не сморила усталость,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улетел- их трое осталось.(загнуть еще один палец)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Сидели втроем и немного скучали,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улетел, а двое осталось.(загнуть еще один палец)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тот пальчик хочет спать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пальчик прыг в кровать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пальчик прикорнул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пальчик уж уснул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Тише пальчик не шуми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Своих братьев не буди.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ВСТАЛИ ПАЛЬЧИКИ , УРА!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ДЕТСКИЙ САД ИДТИ ПОРА!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3999396" cy="308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Повстречались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В: повстречались два котенка.(соединяем свой мизинец правой руки с мизинцем правой руки ребенка)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мау-мау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В.: два щенка (соединяем безымянные пальцы)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гав-гав!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В.:два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жеребенка(соединяем указательные пальцы)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Р-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В.: два быка(соединяем большие пальцы)</a:t>
            </a:r>
          </a:p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уууу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Смотри какие рога!( двумя пальцами делаем ребенку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козу»,в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следующий раз ребенок делает сам.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Пчелы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Сожмите пальцы в кулак. Затем отгибайте их по одному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маленький улей. Где пчелы?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Спрятались, никто их не увидит.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они показались из улья.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Один, два, три, четыре, пять!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–з-з-з.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291581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ru-RU" dirty="0" smtClean="0"/>
              <a:t>Тесто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вот так, мы вот так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              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«мнут тесто» руками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 разминали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вот так, мы вот так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                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пальчики вместе, движение рук от себя и к себе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 раскатали.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такой, вот такой,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в стороны развести руки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пряничек большой.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такой, вот такой,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поглаживание ладошек по очереди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пряник золотой.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Пряничек, пряничек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«пекут пирожки»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Испекли ребятки.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Пряничек, пряничек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Очень, очень сладкий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Кушайте, кушайте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                         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руки вытягивают вперед, ладонями вверх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Угощайтесь, гости!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 к нам еще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                     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манят к себе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Очень, очень просим!»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dirty="0" smtClean="0"/>
              <a:t>Наши ручки.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«Вымыли мы ручки, вымыли мы ножки,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имитация мытья рук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Поиграли в ладушки, ладушки – ладошки!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хлопки в ладоши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 дворе цыплятам накрошили крошек,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«крошим хлеб»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Поиграли снова в  ладушки – ладошки!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хлопки в ладоши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Гладили котенка чистыми ладошками,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рукой поглаживаем другую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 ним мы поиграли в ладушки – ладошки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!      хлопки в ладоши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Улеглись ладошки прямо на дорожку…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руки положили на колени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Как они устали - ладушки – ладошки!»       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поглаживание рука об руку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56992"/>
            <a:ext cx="19442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505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Котята </vt:lpstr>
      <vt:lpstr>Крылья  </vt:lpstr>
      <vt:lpstr>ВОРОБЬИ.</vt:lpstr>
      <vt:lpstr>Пальчики </vt:lpstr>
      <vt:lpstr>Повстречались </vt:lpstr>
      <vt:lpstr>Пчелы </vt:lpstr>
      <vt:lpstr>Тесто </vt:lpstr>
      <vt:lpstr>Наши ручки.</vt:lpstr>
      <vt:lpstr>Киска </vt:lpstr>
      <vt:lpstr>Зайка </vt:lpstr>
      <vt:lpstr>Список литературы.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Admin</cp:lastModifiedBy>
  <cp:revision>17</cp:revision>
  <dcterms:created xsi:type="dcterms:W3CDTF">2013-03-10T13:49:57Z</dcterms:created>
  <dcterms:modified xsi:type="dcterms:W3CDTF">2015-10-26T09:21:17Z</dcterms:modified>
</cp:coreProperties>
</file>