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03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332656"/>
            <a:ext cx="7056784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 – творческий проект в первой младшей группе 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«Наши первые экскурсии»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005064"/>
            <a:ext cx="439248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МБДОУЦРР  Детский сад №28 «Огонек»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Воспитатель: Вернер Елена Сергеевна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Группа №10 « Колокольчики»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0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4104456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Экскурсия в бассейн и игры с водой.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76672"/>
            <a:ext cx="3347864" cy="200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780928"/>
            <a:ext cx="3419872" cy="205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7" y="1982737"/>
            <a:ext cx="2120697" cy="353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3" y="1976344"/>
            <a:ext cx="2124534" cy="354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619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381642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Творческая работа – «Плыви мой кораблик»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32655"/>
            <a:ext cx="3168352" cy="190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4641"/>
            <a:ext cx="3384376" cy="203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2424641"/>
            <a:ext cx="3347864" cy="2008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548947"/>
            <a:ext cx="3491880" cy="20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657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410445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Игры – «Сухой бассейн»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76672"/>
            <a:ext cx="2633464" cy="438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72815"/>
            <a:ext cx="3528392" cy="2117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418" y="4005064"/>
            <a:ext cx="3678662" cy="220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543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404664"/>
            <a:ext cx="8136904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Заключительный этап.</a:t>
            </a:r>
            <a:endParaRPr lang="ru-RU" sz="36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Выпуск газеты для родителей « Наши первые экскурсии»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Выставка работ ( совместная деятельность родителей с детьми)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«Поделки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(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работы) из пластмассовых бутылок»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Презентация проекта.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Размещение информации на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сайте детского сада и личном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сайте.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129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0" y="260647"/>
            <a:ext cx="8668558" cy="613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9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2" y="685800"/>
            <a:ext cx="8316416" cy="498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487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632848" cy="416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822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7452320" cy="416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7229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60649"/>
            <a:ext cx="4125044" cy="5842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127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6" y="1171701"/>
            <a:ext cx="7524328" cy="4514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946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260648"/>
            <a:ext cx="7848872" cy="6120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Информационно – творческий проект в первой младшей группе «Знакомство с детским садом».</a:t>
            </a:r>
            <a:endParaRPr lang="ru-RU" sz="3200" b="1" dirty="0"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Автор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: Вернер Елена Сергеевна</a:t>
            </a:r>
            <a:endParaRPr lang="ru-RU" sz="3200" dirty="0"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Срок реализации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: 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(30.11.15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– 30.01.16)</a:t>
            </a:r>
            <a:endParaRPr lang="ru-RU" sz="3200" dirty="0"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Участники проекта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: воспитатель, дети, родители, сотрудники детского сада (работник прачечной, бассейна)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041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4" y="1322918"/>
            <a:ext cx="7020272" cy="4212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5013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7008" y="1532790"/>
            <a:ext cx="5640628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3875" y="1544298"/>
            <a:ext cx="5640626" cy="33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478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4496"/>
            <a:ext cx="5114132" cy="30684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028265"/>
            <a:ext cx="5647937" cy="3388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934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8441"/>
            <a:ext cx="5400600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205470"/>
            <a:ext cx="5688632" cy="3413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714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 rot="20517190">
            <a:off x="467544" y="692696"/>
            <a:ext cx="5400600" cy="44644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7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188640"/>
            <a:ext cx="8208912" cy="6264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Актуальность проекта: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знают, какую поистине неоценимую роль в развитии ребенка играет предметное окружение, которое создает условия, делающие жизнь ребенка в детском саду комфортной и интересной, располагающей к общению, в которой воспитывается и обучается дошкольник. Проблема привития любви детей к детскому саду является общей задачей педагогов и родителей, в том числе задача педагогов – развивать представление о положительных сторонах детского сада, его общности с домом 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30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554461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Место проведения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помещения детского сада (прачечная и бассейн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5556" y="2852936"/>
            <a:ext cx="5436604" cy="187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034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 проекта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Приобщение родителей к жизни группы и детского сада.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11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188640"/>
            <a:ext cx="7416824" cy="4464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: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Познакомить детей с работой прачечной.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Познакомить детей с бассейном и педагогам по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плаванию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 Галина Викторовна)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Расширить кругозор, развивать наблюдательность, любознательность, связную речь, обогащать словарь детей.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 Закреплять получение знания в творческой деятельности.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Привлечь родителей к совместному творчеству с детьми к юбилею сада «Огонёк».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4869160"/>
            <a:ext cx="7272808" cy="1661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18034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Итоговое мероприятие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выпуск газеты для родителей «Наши первые экскурсии», выставка работ  «Поделки (работы) из пластмассовых бутылок»».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8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404664"/>
            <a:ext cx="7776864" cy="4896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18034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Подготовительный этап проекта.</a:t>
            </a:r>
            <a:endParaRPr lang="ru-RU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Изучение литературы по проектной деятельности.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Подобрать наглядный и дидактический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материал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( иллюстрации, картинки фотографии)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Подобрать художественную литературу по теме проекта (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потешки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загадки)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Подобрать сюжетно – ролевые игры по теме проекта.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Подготовить детские песни по теме « Детский сад»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11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176213"/>
            <a:ext cx="80899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28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04664"/>
            <a:ext cx="388843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Экскурсия в прачечную.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84779"/>
            <a:ext cx="3329484" cy="2632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30219"/>
            <a:ext cx="3995936" cy="239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546" y="3250598"/>
            <a:ext cx="2990838" cy="332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1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3888432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Творческая работа «Салфетка для куклы»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038" y="332657"/>
            <a:ext cx="312034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16832"/>
            <a:ext cx="3240359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24" y="4365104"/>
            <a:ext cx="3200463" cy="192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038" y="2543301"/>
            <a:ext cx="3168353" cy="177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437112"/>
            <a:ext cx="3563887" cy="213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253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387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Administrator</cp:lastModifiedBy>
  <cp:revision>11</cp:revision>
  <dcterms:created xsi:type="dcterms:W3CDTF">2016-01-13T02:48:17Z</dcterms:created>
  <dcterms:modified xsi:type="dcterms:W3CDTF">2016-05-15T14:34:48Z</dcterms:modified>
</cp:coreProperties>
</file>