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692696"/>
            <a:ext cx="6696744" cy="2232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развития мелкой моторики рук « Крышечки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3429000"/>
            <a:ext cx="4248472" cy="2232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Вернер Елена Сергеевна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10 « Колокольчики»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Бердск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5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09" y="1052736"/>
            <a:ext cx="6540219" cy="3924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164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612227" cy="3967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966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600734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558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0" y="325151"/>
            <a:ext cx="4693028" cy="2815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3284984"/>
            <a:ext cx="4812027" cy="2887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726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619672" y="1124744"/>
            <a:ext cx="7056784" cy="482453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 за внимание!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846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2015-10-03T06:47:43Z</dcterms:created>
  <dcterms:modified xsi:type="dcterms:W3CDTF">2015-10-03T06:58:13Z</dcterms:modified>
</cp:coreProperties>
</file>