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04" y="-6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42B7A0-9D13-4F99-9255-1B1BB15E080A}" type="datetimeFigureOut">
              <a:rPr lang="ru-RU"/>
              <a:pPr/>
              <a:t>17.09.2015</a:t>
            </a:fld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98549-37FC-4F34-96F9-A7B5C03929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6926-4F61-4A4B-8853-88087888D129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6E77-6057-4A35-9DA4-44142CE0C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0084-D711-4AE3-99F5-1BF580221859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7D6D-5B48-4035-8CE9-F96BDD185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B95D-66F3-474B-9B10-8E8807ACBBD1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2C30-FF36-481F-9EFC-4EB1AA123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5854-A073-40D2-A7AA-0925DF672CF6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09EE-10B7-4F63-8DBA-BB0E4FFA0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3157-9E11-4462-96B4-BE400499BF6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81DC-FA4A-481F-A60F-A048B6FAE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23D9-C2D6-4323-8570-0A9B7B96340B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9000-CD49-435F-98FF-0A381D13B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8F34-4D43-4111-B942-A68C89D5D537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76B6-C2EE-41F2-BE75-F680FEA79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C0E2-CE08-4C00-95FF-A1E1F87AA0EC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6C4-6678-4295-B41E-2AF71903D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FD8F-869C-4AF7-B753-E9BFA53A4A7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DFDE-B731-4665-B5F6-8C867759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F65F-F6A7-493A-AEBC-6B3A3FA1C01A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A54F-853A-4F32-AB7F-508551F82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E3D6-B092-4C7F-B729-8ED58B523366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A7BC-A8EC-4CC4-8DA9-CE2FC9DD7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1AEEB6-BD00-4C6B-9580-FFB6C1BB6ACE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69C3AC-ABF0-4223-B514-B67FFA5F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43222" y="548681"/>
            <a:ext cx="8420475" cy="305177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Пособие для развития мелкой моторики и изучения геометрических фигур круг квадрат, треугольник)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5982" y="3501008"/>
            <a:ext cx="3197178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: 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Вернер Елена Сергеевна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6942" y="3501008"/>
            <a:ext cx="3355158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№ 10 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«Колокольчики»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Бердск 2015 год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88790" y="-99392"/>
            <a:ext cx="5070053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5" y="3114678"/>
            <a:ext cx="4840123" cy="268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87283" y="3114678"/>
            <a:ext cx="4487167" cy="268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5976" y="34914"/>
            <a:ext cx="385224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8312" y="34914"/>
            <a:ext cx="4094905" cy="213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535" y="2924944"/>
            <a:ext cx="4043657" cy="223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8312" y="2873617"/>
            <a:ext cx="4094905" cy="2267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4620" y="260648"/>
            <a:ext cx="4953637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38358" y="3097762"/>
            <a:ext cx="5577069" cy="3088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4610" y="0"/>
            <a:ext cx="4501315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06926" y="2581334"/>
            <a:ext cx="5108508" cy="282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" y="22187"/>
            <a:ext cx="4406813" cy="244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75369" y="22188"/>
            <a:ext cx="4387883" cy="2440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75398" y="2636912"/>
            <a:ext cx="5863483" cy="324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30970" y="836712"/>
            <a:ext cx="7644060" cy="50405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скорых встреч!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</Template>
  <TotalTime>12</TotalTime>
  <Words>0</Words>
  <Application>Microsoft Office PowerPoint</Application>
  <PresentationFormat>Лист A4 (210x297 мм)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58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Пособие для развития мелкой моторики и изучения геометрических фигур круг квадрат, треугольник)</dc:title>
  <dc:creator>Admin</dc:creator>
  <cp:lastModifiedBy>Педкабинет</cp:lastModifiedBy>
  <cp:revision>3</cp:revision>
  <dcterms:created xsi:type="dcterms:W3CDTF">2015-09-12T10:18:10Z</dcterms:created>
  <dcterms:modified xsi:type="dcterms:W3CDTF">2015-09-17T07:21:43Z</dcterms:modified>
</cp:coreProperties>
</file>