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304" y="-7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6125FD-FEFB-4C25-838F-17B6D52F863C}" type="datetimeFigureOut">
              <a:rPr lang="ru-RU"/>
              <a:pPr/>
              <a:t>22.11.2015</a:t>
            </a:fld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9BBE007-3D21-4148-B167-D58B44499E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ldw_af_p (1)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230" y="0"/>
            <a:ext cx="1010275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Осенние рамки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8000" y="549275"/>
            <a:ext cx="87074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img-fotki.yandex.ru/get/6411/159303434.176/0_8950f_40ff20fd_XL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51000" y="3200400"/>
            <a:ext cx="825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img-fotki.yandex.ru/get/6412/159303434.174/0_894a3_c8e36d0c_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937720">
            <a:off x="1160463" y="127000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ttp://img-fotki.yandex.ru/get/6511/159303434.174/0_894cd_26c2cac7_S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9150" y="4437063"/>
            <a:ext cx="1165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http://img-fotki.yandex.ru/get/6511/159303434.174/0_894cd_26c2cac7_S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5168621">
            <a:off x="6006306" y="288132"/>
            <a:ext cx="10763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img-fotki.yandex.ru/get/6612/159303434.175/0_894dd_c5e58a2b_S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50838" y="908050"/>
            <a:ext cx="15478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img-fotki.yandex.ru/get/6612/159303434.174/0_894c2_9d790af9_S.jp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9100959">
            <a:off x="22225" y="174625"/>
            <a:ext cx="1187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ldw_af_ (49)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 rot="18903241">
            <a:off x="350838" y="260350"/>
            <a:ext cx="361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img-fotki.yandex.ru/get/6412/159303434.174/0_894a3_c8e36d0c_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946369">
            <a:off x="19844" y="780256"/>
            <a:ext cx="1143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http://img-fotki.yandex.ru/get/6510/159303434.174/0_894cf_759e3ad5_S.jp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84200" y="765175"/>
            <a:ext cx="12493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http://img-fotki.yandex.ru/get/6511/159303434.176/0_89516_da26a319_XL.jpg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981075"/>
            <a:ext cx="711993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E3F8-00E1-4B45-8AE8-F51B4D8169E6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2672-52B9-4F18-AA28-041AB40DD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ldw_af_p (1)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230" y="0"/>
            <a:ext cx="10102758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 descr="http://img-fotki.yandex.ru/get/6411/159303434.176/0_8950f_40ff20fd_XL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73050" y="333375"/>
            <a:ext cx="31194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g-fotki.yandex.ru/get/6612/159303434.175/0_894dd_c5e58a2b_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11350" y="5949950"/>
            <a:ext cx="15478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http://img-fotki.yandex.ru/get/6511/159303434.176/0_89516_da26a319_XL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6850" y="0"/>
            <a:ext cx="10102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2675-3EC3-4536-A079-9C38F6E58845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A0ED-F31C-4E7C-B78B-3B581BA3E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A2CC-4FA8-44B3-9A43-A0F06C05F5D3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E4E8-5637-4F57-92A7-97FD35574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30CB6-F5C5-4E78-8574-D2DA78D96930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2213A1-6288-42BD-96C6-78013380C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1125539"/>
            <a:ext cx="6629400" cy="136735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Праздник «Осень в гости к нам пришла»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(первая младшая группа)</a:t>
            </a:r>
            <a:endParaRPr lang="ru-RU" sz="31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6776" y="2852936"/>
            <a:ext cx="4017962" cy="1752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Воспитатель</a:t>
            </a:r>
            <a:r>
              <a:rPr lang="ru-RU" smtClean="0"/>
              <a:t>: Вернер </a:t>
            </a:r>
            <a:r>
              <a:rPr lang="ru-RU" dirty="0" smtClean="0"/>
              <a:t>Елена Сергеевна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Группа № 10 «Колокольчики»»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Бердск 2015 год.</a:t>
            </a:r>
            <a:endParaRPr lang="ru-RU" dirty="0"/>
          </a:p>
        </p:txBody>
      </p:sp>
      <p:sp>
        <p:nvSpPr>
          <p:cNvPr id="5123" name="AutoShape 6" descr="http://img-fotki.yandex.ru/get/6411/159303434.176/0_8950f_40ff20fd_XL.jpg"/>
          <p:cNvSpPr>
            <a:spLocks noChangeAspect="1" noChangeArrowheads="1"/>
          </p:cNvSpPr>
          <p:nvPr/>
        </p:nvSpPr>
        <p:spPr bwMode="auto">
          <a:xfrm>
            <a:off x="168275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036" y="1268760"/>
            <a:ext cx="6824951" cy="420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1443038" y="1052513"/>
            <a:ext cx="6084887" cy="4248150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16" y="188640"/>
            <a:ext cx="4406813" cy="2711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16" y="3212976"/>
            <a:ext cx="479715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982" y="1052736"/>
            <a:ext cx="6942348" cy="4272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4"/>
          <p:cNvSpPr txBox="1">
            <a:spLocks noChangeArrowheads="1"/>
          </p:cNvSpPr>
          <p:nvPr/>
        </p:nvSpPr>
        <p:spPr bwMode="auto">
          <a:xfrm>
            <a:off x="3549650" y="1341438"/>
            <a:ext cx="4992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129" y="150096"/>
            <a:ext cx="5070906" cy="312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113" y="3501007"/>
            <a:ext cx="5012545" cy="308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713" y="1124744"/>
            <a:ext cx="7138436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156" y="188640"/>
            <a:ext cx="5227091" cy="3216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8" y="3404997"/>
            <a:ext cx="5304717" cy="326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603" y="188640"/>
            <a:ext cx="495211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59" y="3429000"/>
            <a:ext cx="491505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654" y="188640"/>
            <a:ext cx="4330071" cy="2663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66" y="2996952"/>
            <a:ext cx="5108636" cy="314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363" y="476672"/>
            <a:ext cx="4640077" cy="285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73" y="3332651"/>
            <a:ext cx="5186899" cy="319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</Words>
  <Application>Microsoft Office PowerPoint</Application>
  <PresentationFormat>Лист A4 (210x297 мм)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Праздник «Осень в гости к нам пришла» (первая младшая группа)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Administrator</cp:lastModifiedBy>
  <cp:revision>11</cp:revision>
  <dcterms:created xsi:type="dcterms:W3CDTF">2014-07-21T22:37:03Z</dcterms:created>
  <dcterms:modified xsi:type="dcterms:W3CDTF">2015-11-22T09:07:26Z</dcterms:modified>
</cp:coreProperties>
</file>