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3" r:id="rId9"/>
    <p:sldId id="268" r:id="rId10"/>
    <p:sldId id="262" r:id="rId11"/>
    <p:sldId id="264" r:id="rId1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4" autoAdjust="0"/>
  </p:normalViewPr>
  <p:slideViewPr>
    <p:cSldViewPr showGuides="1">
      <p:cViewPr varScale="1">
        <p:scale>
          <a:sx n="104" d="100"/>
          <a:sy n="104" d="100"/>
        </p:scale>
        <p:origin x="-84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18.01.2019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106F9EE-B094-40A7-B75F-5EA2B4F01D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33984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18.01.2019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811290A-4D92-43CA-8612-5B5777C56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94416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 userDrawn="1"/>
        </p:nvSpPr>
        <p:spPr>
          <a:xfrm>
            <a:off x="0" y="0"/>
            <a:ext cx="9144000" cy="5143500"/>
          </a:xfrm>
          <a:prstGeom prst="teardrop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  <a:alpha val="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9" descr="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43188"/>
            <a:ext cx="5715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 descr="istockphoto-512060613-612x612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714750"/>
            <a:ext cx="9286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8710d920d76daa18adf8e4d5cd3e437b.image.271x280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86250"/>
            <a:ext cx="7604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 descr="june2516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57688"/>
            <a:ext cx="7143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6" descr="зд.jp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8716" r="53214" b="6995"/>
          <a:stretch>
            <a:fillRect/>
          </a:stretch>
        </p:blipFill>
        <p:spPr bwMode="auto">
          <a:xfrm>
            <a:off x="857250" y="3500438"/>
            <a:ext cx="78581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7" descr="зд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8714" r="5000" b="1836"/>
          <a:stretch>
            <a:fillRect/>
          </a:stretch>
        </p:blipFill>
        <p:spPr bwMode="auto">
          <a:xfrm>
            <a:off x="8286750" y="2643188"/>
            <a:ext cx="857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" descr="11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86188"/>
            <a:ext cx="10890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9" descr="clip-art-playing-342512.jpg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38613"/>
            <a:ext cx="7858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879E-DD03-4121-B854-B9CB54F9BB9E}" type="datetime1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88780-4F69-470C-98B8-9D28BEA50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19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FEDC-BCED-45A7-B3B4-CB16C7CC26E5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3890-717E-4E20-A033-5927AC0CAF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65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2C34-8721-4D85-B32F-71C12533A396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9747-416F-430F-A171-9BA104386F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74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зд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8716" r="53214" b="6995"/>
          <a:stretch>
            <a:fillRect/>
          </a:stretch>
        </p:blipFill>
        <p:spPr bwMode="auto">
          <a:xfrm>
            <a:off x="0" y="3929063"/>
            <a:ext cx="8572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349C3-A41A-4C2D-AC72-1313C780CDA7}" type="datetime1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9B956-D8E8-4A81-8D19-1C99CEA57F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0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1B7F-16BD-4CA0-94E4-A000338EC665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8DFB5-CD63-48B5-A137-29E290FF4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2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oy-clipart-baseball-player-1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06" y="3857652"/>
            <a:ext cx="1081476" cy="12144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8850-B8E6-4F23-AFED-E4897AB938C3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09DF-8070-4F23-B6EB-E904F1232D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09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1817e40a6bcb61d74b0c3eedd2b5637f_t.jpe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7858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33A3-9210-47BC-A44D-33F61CE1F923}" type="datetime1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5933-9A6E-44A4-847D-EEA674EA6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4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зд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9" t="8714" r="5000" b="1836"/>
          <a:stretch>
            <a:fillRect/>
          </a:stretch>
        </p:blipFill>
        <p:spPr bwMode="auto">
          <a:xfrm>
            <a:off x="8143875" y="3714750"/>
            <a:ext cx="857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DFBD-4009-4EB8-985D-6B7CF252E96D}" type="datetime1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2AB97-2FC7-43B3-A87C-B2828188A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72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Baby Pooh and Friends 65 iron on stickers (heat transfer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786188"/>
            <a:ext cx="762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8BD2-BA7D-46AD-B05C-1CB72A8A7C73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D1FD-8188-4BD1-B418-3465039961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3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1BE5-C4E0-4A02-B801-A573FDB7C2F6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2EA7-0DAC-4CA8-877B-3D9A7123FA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1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33B5-BA11-4E11-95B7-4AB206D7CBDB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6874C-A8A0-415C-A581-90514B214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23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9B8B0-10AA-4045-B1F2-5C425D66DCB9}" type="datetime1">
              <a:rPr lang="ru-RU"/>
              <a:pPr>
                <a:defRPr/>
              </a:pPr>
              <a:t>08.04.2019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46ADAEA-C83D-4A0F-AE78-B6BEEAEC7C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-32" y="0"/>
            <a:ext cx="9144000" cy="5143500"/>
          </a:xfrm>
          <a:prstGeom prst="frame">
            <a:avLst>
              <a:gd name="adj1" fmla="val 97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0" r:id="rId3"/>
    <p:sldLayoutId id="2147484007" r:id="rId4"/>
    <p:sldLayoutId id="2147484008" r:id="rId5"/>
    <p:sldLayoutId id="2147484009" r:id="rId6"/>
    <p:sldLayoutId id="2147484010" r:id="rId7"/>
    <p:sldLayoutId id="2147484001" r:id="rId8"/>
    <p:sldLayoutId id="2147484002" r:id="rId9"/>
    <p:sldLayoutId id="2147484003" r:id="rId10"/>
    <p:sldLayoutId id="21474840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Пасечник Е.А.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79450" y="28575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ребенка. Детский сад № 28 «Огонек» г. Бердска НСО.»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648200" y="2874963"/>
            <a:ext cx="2943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Джартанова Г.А.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группы №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572000"/>
            <a:ext cx="6969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10247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Праздник весны в группе «Колокольчики»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  <p:pic>
        <p:nvPicPr>
          <p:cNvPr id="19459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pic>
        <p:nvPicPr>
          <p:cNvPr id="19460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771775" y="4073525"/>
            <a:ext cx="294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Свети, свети солнышко,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На зеленое полюшко…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FF0000"/>
                </a:solidFill>
              </a:rPr>
              <a:t>До новых встреч </a:t>
            </a:r>
          </a:p>
        </p:txBody>
      </p:sp>
      <p:pic>
        <p:nvPicPr>
          <p:cNvPr id="20483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458788"/>
            <a:ext cx="5486400" cy="3086100"/>
          </a:xfrm>
        </p:spPr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Спасибо за внимание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123825"/>
            <a:ext cx="8229600" cy="857250"/>
          </a:xfrm>
        </p:spPr>
        <p:txBody>
          <a:bodyPr/>
          <a:lstStyle/>
          <a:p>
            <a:r>
              <a:rPr lang="ru-RU" altLang="ru-RU" smtClean="0">
                <a:solidFill>
                  <a:srgbClr val="7030A0"/>
                </a:solidFill>
              </a:rPr>
              <a:t>Цель: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600" dirty="0" smtClean="0">
                <a:solidFill>
                  <a:srgbClr val="7030A0"/>
                </a:solidFill>
              </a:rPr>
              <a:t>Создать для детей атмосферу праздника.</a:t>
            </a:r>
          </a:p>
          <a:p>
            <a:pPr marL="0" indent="0">
              <a:buFont typeface="Arial" charset="0"/>
              <a:buNone/>
              <a:defRPr/>
            </a:pPr>
            <a:endParaRPr lang="ru-RU" altLang="ru-RU" sz="36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altLang="ru-RU" sz="3600" dirty="0" smtClean="0">
                <a:solidFill>
                  <a:srgbClr val="7030A0"/>
                </a:solidFill>
              </a:rPr>
              <a:t>Формировать нравственные эмоции детей.</a:t>
            </a:r>
          </a:p>
          <a:p>
            <a:pPr>
              <a:defRPr/>
            </a:pPr>
            <a:endParaRPr lang="ru-RU" altLang="ru-RU" sz="36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Пасечник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Пасечник Е.А.</a:t>
            </a:r>
            <a:endParaRPr lang="ru-RU" dirty="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619250" y="3894138"/>
            <a:ext cx="659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Наши матрешки и котята-поворята готовы к празднику </a:t>
            </a:r>
          </a:p>
        </p:txBody>
      </p:sp>
      <p:pic>
        <p:nvPicPr>
          <p:cNvPr id="12293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  <p:pic>
        <p:nvPicPr>
          <p:cNvPr id="13316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468313" y="3940175"/>
            <a:ext cx="8567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Встречаем гостью нашу - главную матрешку праздника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pic>
        <p:nvPicPr>
          <p:cNvPr id="1433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pic>
        <p:nvPicPr>
          <p:cNvPr id="1536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116013" y="3724275"/>
            <a:ext cx="712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Весну мы будем все встречать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FF0000"/>
                </a:solidFill>
                <a:latin typeface="Arial" charset="0"/>
              </a:rPr>
              <a:t>Шутить, играть и танцевать…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  <p:pic>
        <p:nvPicPr>
          <p:cNvPr id="16388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  <p:pic>
        <p:nvPicPr>
          <p:cNvPr id="17412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900113"/>
            <a:ext cx="3394075" cy="2546350"/>
          </a:xfrm>
        </p:spPr>
      </p:pic>
      <p:pic>
        <p:nvPicPr>
          <p:cNvPr id="1843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900113"/>
            <a:ext cx="3394075" cy="25463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123</Words>
  <Application>Microsoft Office PowerPoint</Application>
  <PresentationFormat>Экран (16:9)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Праздник весны в группе «Колокольчики»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Семенюк Вадим Владимирович</cp:lastModifiedBy>
  <cp:revision>127</cp:revision>
  <dcterms:created xsi:type="dcterms:W3CDTF">2019-01-17T16:34:52Z</dcterms:created>
  <dcterms:modified xsi:type="dcterms:W3CDTF">2019-04-08T01:36:00Z</dcterms:modified>
</cp:coreProperties>
</file>