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093" y="-1154129"/>
            <a:ext cx="6929786" cy="914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Скругленный прямоугольник 2"/>
          <p:cNvSpPr/>
          <p:nvPr/>
        </p:nvSpPr>
        <p:spPr>
          <a:xfrm>
            <a:off x="1691680" y="1124744"/>
            <a:ext cx="5904656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- проект  в первой младшей группе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Любимое лакомство – мороженое (эскимо)»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5301208"/>
            <a:ext cx="266429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Вернер Елена Сергеевна </a:t>
            </a:r>
          </a:p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31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4940" y="-1151061"/>
            <a:ext cx="6874121" cy="914400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15616" y="836712"/>
            <a:ext cx="6912768" cy="4968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Вернер Елена Сергеевна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20.01.2017 – 26.01.2017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Воспитатель, дети и родители.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Существует множество праздников, с которыми очень интересно познакомить не только детей, но и родителей.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привлечь родителей к совместному творчеству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256756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27584" y="836712"/>
            <a:ext cx="7416824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родителей и детей с праздником «Международный день мороженого эскимо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Развивать творческие способности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Обогащать словарный запас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Изучить информацию по теме проекта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Определить актуальность проекта, цели 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157847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634930"/>
            <a:ext cx="7704856" cy="56166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мороженого « Лакомка».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36809"/>
              </p:ext>
            </p:extLst>
          </p:nvPr>
        </p:nvGraphicFramePr>
        <p:xfrm>
          <a:off x="1202936" y="1124744"/>
          <a:ext cx="6738128" cy="3850581"/>
        </p:xfrm>
        <a:graphic>
          <a:graphicData uri="http://schemas.openxmlformats.org/drawingml/2006/table">
            <a:tbl>
              <a:tblPr firstRow="1" firstCol="1" bandRow="1"/>
              <a:tblGrid>
                <a:gridCol w="3368745"/>
                <a:gridCol w="3369383"/>
              </a:tblGrid>
              <a:tr h="32088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с детьми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для детей «Мороженое – эскимо»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«Знакомство с международным праздником мороженого эскимо»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Творческая работа « Эскимо для Мишки»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Информация на личном сайте «Изготовление мороженого в домашних условиях (рецепты)»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Разучивание стихотворения: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Любят Оля с Ванечкой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"Эскимо" на палочке.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Радость шоколадная -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Вся внутри прохладная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Помощь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родителей в организации развлечения.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0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5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9288"/>
            <a:ext cx="4283460" cy="285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597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3812"/>
            <a:ext cx="3960440" cy="26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4464496" cy="297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876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2971"/>
          <a:stretch/>
        </p:blipFill>
        <p:spPr>
          <a:xfrm>
            <a:off x="827584" y="692696"/>
            <a:ext cx="4572000" cy="253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4" b="12302"/>
          <a:stretch/>
        </p:blipFill>
        <p:spPr>
          <a:xfrm>
            <a:off x="3635896" y="3438306"/>
            <a:ext cx="4800972" cy="267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680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 b="12324"/>
          <a:stretch/>
        </p:blipFill>
        <p:spPr>
          <a:xfrm>
            <a:off x="755576" y="659663"/>
            <a:ext cx="4752528" cy="2671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b="12525"/>
          <a:stretch/>
        </p:blipFill>
        <p:spPr>
          <a:xfrm>
            <a:off x="3707904" y="3466508"/>
            <a:ext cx="4752528" cy="2678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680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1187624" y="620688"/>
            <a:ext cx="6264696" cy="5472608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6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160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2017-01-22T06:22:49Z</dcterms:created>
  <dcterms:modified xsi:type="dcterms:W3CDTF">2017-01-28T04:17:24Z</dcterms:modified>
</cp:coreProperties>
</file>