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6" r:id="rId4"/>
    <p:sldId id="262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00"/>
    <a:srgbClr val="004200"/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2550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43498-B8CE-44A8-9A12-52FF6D0514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03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3C278-AF9C-4445-80F0-C11CF983E4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729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10FB4-85A8-434B-9077-E59D5AFC8A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741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455DF-E61B-4D6D-BD57-975E9BA35D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732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AFC32-52B3-4261-9B76-5C368042EA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609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9F7DA-A5C3-49AC-A8C6-9FA0066900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66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8DE7F-9144-490E-80FF-D885C079A5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806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E9EE0-7892-42D6-B2B4-C243029C20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20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88204-7304-4C22-BA73-F829DF08D4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182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B8AF9-203B-4176-A39D-26E6DF4B46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734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F1A17-1228-4372-9D5E-931884C41A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911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CF2F507-8C6C-4B9B-81D3-55A7165CDC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064500" cy="17272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820000"/>
                </a:solidFill>
              </a:rPr>
              <a:t>Пособие на развитие мелкой моторики « Шнуровка»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4824413" cy="2736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smtClean="0"/>
              <a:t>Воспитатель: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Вернер Елена Сергеевна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Группа № 10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« Колокольчики»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Город Бердск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2015 год</a:t>
            </a:r>
          </a:p>
        </p:txBody>
      </p:sp>
      <p:sp>
        <p:nvSpPr>
          <p:cNvPr id="2" name="Овал 1"/>
          <p:cNvSpPr/>
          <p:nvPr/>
        </p:nvSpPr>
        <p:spPr>
          <a:xfrm>
            <a:off x="4932040" y="2420888"/>
            <a:ext cx="2232248" cy="187220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Мастер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236" y="620688"/>
            <a:ext cx="6240694" cy="37444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548680"/>
            <a:ext cx="6156176" cy="36937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476672"/>
            <a:ext cx="6336704" cy="38020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548680"/>
            <a:ext cx="6600733" cy="3960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углая лента лицом вниз 1"/>
          <p:cNvSpPr/>
          <p:nvPr/>
        </p:nvSpPr>
        <p:spPr>
          <a:xfrm>
            <a:off x="611188" y="1412875"/>
            <a:ext cx="7416800" cy="2879725"/>
          </a:xfrm>
          <a:prstGeom prst="ellipseRibb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Оформление по умолчанию</vt:lpstr>
      <vt:lpstr>Пособие на развитие мелкой моторики « Шнуровка»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Administrator</cp:lastModifiedBy>
  <cp:revision>43</cp:revision>
  <dcterms:created xsi:type="dcterms:W3CDTF">2012-08-12T16:04:58Z</dcterms:created>
  <dcterms:modified xsi:type="dcterms:W3CDTF">2015-10-11T10:37:40Z</dcterms:modified>
</cp:coreProperties>
</file>