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7508" y="476672"/>
            <a:ext cx="792088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в первой младшей группе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«Теплые ладошки»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5373216"/>
            <a:ext cx="37444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Группа № 10 «Колокольчики»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Воспитатель: Вернер Елена Сергеевна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Город Бердск 2016 год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69127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90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96944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в первой младшей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Теплые ладошки»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Вернер Елена Сергеевна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воспитатель, дети, родители.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28.10.2016- 3.11.2016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Всю неделю родители на работе, а дети в детском саду и выходных так мало, чтобы успеть сделать все домашние дела. Этим творческим проектом я хочу доказать родителям, что не так уж сложно уделить 20-30 минут своему любимому чаду и заняться творчеством с ним. Ребенку будет очень приятно, если к работе « приложит руку» не только мама, но и папа, а так же старшие дети семьи. 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привлечь родителей и детей к совместной деятельности.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эстетических чувств детей, художественного восприятия, образных представлений, воображения, художественно-творческих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131353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80920" cy="60486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Определить актуальность и цель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Подготовить наглядную информацию для родителей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Ознакомить родителей с творческим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Теплые ладошки»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детьми оформить плакат «Дерево дружбы»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Привлечь родителей к показу театрализованной сказки  для детей  в группе.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Разучивать  с детьми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мирилки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работ в холле детского сада.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5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30237"/>
            <a:ext cx="5224463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630237"/>
            <a:ext cx="1800200" cy="58230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аппликация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Дерево дружбы»  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0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41682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«Теплые ладошки»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1" y="1700808"/>
            <a:ext cx="7452320" cy="447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222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260648"/>
            <a:ext cx="73448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сказка «Дружба»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923928" cy="235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12776"/>
            <a:ext cx="3923929" cy="235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4077072"/>
            <a:ext cx="4355976" cy="261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718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683568" y="908720"/>
            <a:ext cx="8064896" cy="511256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42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187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в первой младшей группе  « Теплые ладошки»</dc:title>
  <dc:creator>Admin</dc:creator>
  <cp:lastModifiedBy>Admin</cp:lastModifiedBy>
  <cp:revision>4</cp:revision>
  <dcterms:created xsi:type="dcterms:W3CDTF">2016-10-30T10:12:21Z</dcterms:created>
  <dcterms:modified xsi:type="dcterms:W3CDTF">2016-11-02T14:05:24Z</dcterms:modified>
</cp:coreProperties>
</file>