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063A-C4ED-4DF9-A7B9-BF058F77A3A2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CCF2-2275-423F-87B9-1200254EE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4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E5BA6-F72B-4D7B-A311-593E504D2BB1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E63A-547A-4E57-95C8-A09B5B4BF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1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9F60-800A-47B3-8DBB-B5ED4744F6C7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326D-C964-4D60-BB22-D27B7CE62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C7EF-B0DB-4FCC-BE16-86728C20739F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666B-4FC7-4A15-9E87-B8A41BD01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9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7D62-F9C8-4C5B-8D17-94A809DE0CFF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35D6-F5F6-42E4-96C5-F683C149F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362E-B441-4F91-B357-B2198C0082F6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FC4A-AE77-4E81-AF8A-D2AF4081F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5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59F5-C393-404F-B734-DF4F87C2EF49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7620-89B5-40E8-B2F8-FB213E4A4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6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23E0-1226-438B-ACF4-BB900A516BC3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4875-5E2F-4547-921C-5C5C85C52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5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4B48-FB70-4CF9-9DEC-1CFB04CCA635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6A25-0988-4622-AF6F-F18B81678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6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A596-4E03-45F2-9D76-AA675581CF7B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D2A3-AAF7-4D98-89FD-ED78CF4FD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5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3C6D-D063-4ECF-B85D-F2C5A7B9F50E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6F0F-0C1C-4879-9043-0C1363EEA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B80B-B683-4AEB-9BA4-D8D3D5352104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770B0C-2980-490A-A150-B21A4DB42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772400" cy="1470025"/>
          </a:xfrm>
        </p:spPr>
        <p:txBody>
          <a:bodyPr/>
          <a:lstStyle/>
          <a:p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Времена года</a:t>
            </a:r>
            <a:endParaRPr lang="ru-RU" alt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Мастер класс.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3933056"/>
            <a:ext cx="3312368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: Вернер Елена Сергеевна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3933056"/>
            <a:ext cx="360040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№ 10 « Колокольчики»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 год.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 Бердск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314583"/>
            <a:ext cx="56166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моя творческая идея воплощённая  реальность.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7"/>
            <a:ext cx="7344816" cy="4406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221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248472" cy="2837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067944" cy="2782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3068960"/>
            <a:ext cx="5796136" cy="3477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658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39952" cy="2483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06" y="260648"/>
            <a:ext cx="4463480" cy="2483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320480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85" y="3322166"/>
            <a:ext cx="4498534" cy="269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681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525658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314294"/>
            <a:ext cx="5717399" cy="343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019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" y="321644"/>
            <a:ext cx="4427984" cy="2656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38549"/>
            <a:ext cx="4371633" cy="2622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6" y="3429000"/>
            <a:ext cx="429543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00" y="3429001"/>
            <a:ext cx="436877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780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" y="188641"/>
            <a:ext cx="5379895" cy="3227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16578"/>
            <a:ext cx="5364088" cy="3218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356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4" y="188640"/>
            <a:ext cx="444049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41" y="195286"/>
            <a:ext cx="444049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1" y="3356992"/>
            <a:ext cx="432048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5" y="3356992"/>
            <a:ext cx="441255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394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53844" y="1484784"/>
            <a:ext cx="5976664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Жду ваших отзывов!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25670"/>
      </p:ext>
    </p:extLst>
  </p:cSld>
  <p:clrMapOvr>
    <a:masterClrMapping/>
  </p:clrMapOvr>
</p:sld>
</file>

<file path=ppt/theme/theme1.xml><?xml version="1.0" encoding="utf-8"?>
<a:theme xmlns:a="http://schemas.openxmlformats.org/drawingml/2006/main" name="5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54</Template>
  <TotalTime>24</TotalTime>
  <Words>36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54</vt:lpstr>
      <vt:lpstr>Времена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Admin</dc:creator>
  <cp:lastModifiedBy>Admin</cp:lastModifiedBy>
  <cp:revision>3</cp:revision>
  <dcterms:created xsi:type="dcterms:W3CDTF">2015-09-04T13:47:24Z</dcterms:created>
  <dcterms:modified xsi:type="dcterms:W3CDTF">2015-09-04T14:11:46Z</dcterms:modified>
</cp:coreProperties>
</file>