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620688"/>
            <a:ext cx="741682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 класс.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игра «Занимательные замочки»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3789040"/>
            <a:ext cx="316835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: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Вернер Елена Сергеевна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3792697"/>
            <a:ext cx="316835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 Бердск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 год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05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3672408" cy="5040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мы и встретились, наши дорогие родители! Рассмотрим изготовление развивающей  игры « Занимательные замочки» для детей своими руками.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88425" y="1439694"/>
            <a:ext cx="532758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742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76672"/>
            <a:ext cx="6264696" cy="3758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4365104"/>
            <a:ext cx="8208912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изготовления это занимательной игры понадобиться: ДВП ( толстый картон), материал любой расцветки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я использовала ситец) , синтепон, ленты разного цвета и ширины, разноцветные замки( разного размера).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07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9913" y="-583569"/>
            <a:ext cx="3612773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4653136"/>
            <a:ext cx="6984776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ДВП завернуть в синтепон и зашить его.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5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548680"/>
            <a:ext cx="4572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54393"/>
            <a:ext cx="3209528" cy="534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717032"/>
            <a:ext cx="413995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Одеваем замочки на тесьму 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шиваем с одно стороны.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83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860032" cy="2916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079" y="367471"/>
            <a:ext cx="2921496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717032"/>
            <a:ext cx="460851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Вторую половинку от замка одеваем на тесьму и вшиваем с другой стороны.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64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7333" y="-257133"/>
            <a:ext cx="2417440" cy="402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5220072" y="548680"/>
            <a:ext cx="3528392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удобства чехол будет съемный.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пришиваем липы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587" y="3284984"/>
            <a:ext cx="4608512" cy="2765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3573016"/>
            <a:ext cx="3384376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Одеваем наш чехол с замочками на  заготовку ДВП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166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786" y="442570"/>
            <a:ext cx="5360861" cy="2842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0183" y="1686406"/>
            <a:ext cx="4968552" cy="2981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139952" y="3645024"/>
            <a:ext cx="453650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и готова развивающая игра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Занимательные замочки»!!!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10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043608" y="1340768"/>
            <a:ext cx="7920880" cy="432048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скорых встреч, дорогие родители!!!!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42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141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Administrator</cp:lastModifiedBy>
  <cp:revision>5</cp:revision>
  <dcterms:created xsi:type="dcterms:W3CDTF">2015-08-24T10:58:45Z</dcterms:created>
  <dcterms:modified xsi:type="dcterms:W3CDTF">2015-11-22T09:08:42Z</dcterms:modified>
</cp:coreProperties>
</file>