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58" r:id="rId6"/>
    <p:sldId id="257" r:id="rId7"/>
    <p:sldId id="266" r:id="rId8"/>
    <p:sldId id="263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3182-BD66-4E1E-9CE3-7C4F13F4403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EEA5-4464-473E-AF9F-F9E32F3F25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2446" y="195943"/>
            <a:ext cx="219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МДОУ № 28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4571" y="5812971"/>
            <a:ext cx="490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воспитатель: Гольке Г</a:t>
            </a:r>
            <a:r>
              <a:rPr lang="en-US" b="1" dirty="0" smtClean="0"/>
              <a:t>.</a:t>
            </a:r>
            <a:r>
              <a:rPr lang="ru-RU" b="1" dirty="0" smtClean="0"/>
              <a:t>В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Группа № 10 «Колокольчики»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71554" y="633548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</a:t>
            </a:r>
            <a:r>
              <a:rPr lang="en-US" b="1" dirty="0" smtClean="0"/>
              <a:t>.</a:t>
            </a:r>
            <a:r>
              <a:rPr lang="ru-RU" b="1" dirty="0" smtClean="0"/>
              <a:t> Бердск 2022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91440"/>
            <a:ext cx="11939452" cy="6555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2914" y="2821577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12017826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977" y="156754"/>
            <a:ext cx="100784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Цель</a:t>
            </a:r>
            <a:r>
              <a:rPr lang="ru-RU" sz="2000" b="1" dirty="0"/>
              <a:t>:</a:t>
            </a:r>
            <a:endParaRPr lang="ru-RU" sz="2000" b="1" dirty="0"/>
          </a:p>
          <a:p>
            <a:r>
              <a:rPr lang="ru-RU" sz="2000" b="1" dirty="0"/>
              <a:t>р</a:t>
            </a:r>
            <a:r>
              <a:rPr lang="ru-RU" sz="2000" b="1" dirty="0" smtClean="0"/>
              <a:t>асширять </a:t>
            </a:r>
            <a:r>
              <a:rPr lang="ru-RU" sz="2000" b="1" dirty="0"/>
              <a:t>представления </a:t>
            </a:r>
            <a:r>
              <a:rPr lang="ru-RU" sz="2000" b="1" dirty="0" smtClean="0"/>
              <a:t>детей </a:t>
            </a:r>
            <a:r>
              <a:rPr lang="ru-RU" sz="2000" b="1" dirty="0"/>
              <a:t>о зимующих птицах, роли человека в жизни птиц.</a:t>
            </a:r>
            <a:endParaRPr lang="ru-RU" sz="2000" b="1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39882"/>
            <a:ext cx="11874137" cy="6546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3" y="129540"/>
            <a:ext cx="4546147" cy="6061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4" y="373064"/>
            <a:ext cx="4766582" cy="6080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34" y="3883206"/>
            <a:ext cx="4955178" cy="2803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30628"/>
            <a:ext cx="11939450" cy="6544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1165496"/>
            <a:ext cx="3625488" cy="4833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17" y="1109617"/>
            <a:ext cx="3667397" cy="4889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880" y="1515291"/>
            <a:ext cx="2965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/>
              <a:t>Птицам трудно приходится зимой, им не только холодно, но и голодно. Нет ни букашек, ни жучков, ни ягодок, ни травки. Тяжело зимой птицам отыскать еду. Во время метелей и сильных морозов много птиц погибает от голода, особенно в конце зимы, когда почти весь корм повсюду съеден</a:t>
            </a:r>
            <a:r>
              <a:rPr lang="ru-RU" sz="2000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4494"/>
            <a:ext cx="11991702" cy="6604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43" y="656889"/>
            <a:ext cx="5452743" cy="5340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339633" y="1046091"/>
            <a:ext cx="934994" cy="4950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309" y="1201782"/>
            <a:ext cx="2899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Мы можем помочь птицам пережить зиму</a:t>
            </a:r>
            <a:r>
              <a:rPr lang="en-US" sz="2000" b="1" dirty="0" smtClean="0"/>
              <a:t>.</a:t>
            </a:r>
            <a:r>
              <a:rPr lang="ru-RU" sz="2000" b="1" dirty="0"/>
              <a:t> Нужно делать кормушки. Одна кормушка может спасти от </a:t>
            </a:r>
            <a:r>
              <a:rPr lang="ru-RU" sz="2000" b="1" dirty="0" smtClean="0"/>
              <a:t>голода </a:t>
            </a:r>
            <a:r>
              <a:rPr lang="ru-RU" sz="2000" b="1" dirty="0"/>
              <a:t>много </a:t>
            </a:r>
            <a:r>
              <a:rPr lang="ru-RU" sz="2000" b="1" dirty="0" smtClean="0"/>
              <a:t>птиц за</a:t>
            </a:r>
            <a:r>
              <a:rPr lang="ru-RU" sz="2000" b="1" dirty="0"/>
              <a:t> зиму. А </a:t>
            </a:r>
            <a:r>
              <a:rPr lang="ru-RU" sz="2000" b="1" dirty="0" smtClean="0"/>
              <a:t>птицы спасают </a:t>
            </a:r>
            <a:r>
              <a:rPr lang="ru-RU" sz="2000" b="1" dirty="0"/>
              <a:t>от вредителей деревья</a:t>
            </a:r>
            <a:r>
              <a:rPr lang="ru-RU" sz="2000" b="1" dirty="0" smtClean="0"/>
              <a:t>.</a:t>
            </a:r>
            <a:r>
              <a:rPr lang="ru-RU" sz="2000" b="1" dirty="0"/>
              <a:t> Но сделать </a:t>
            </a:r>
            <a:r>
              <a:rPr lang="ru-RU" sz="2000" b="1" dirty="0" smtClean="0"/>
              <a:t>кормушки </a:t>
            </a:r>
            <a:r>
              <a:rPr lang="ru-RU" sz="2000" b="1" dirty="0"/>
              <a:t>для птиц недостаточно, нужно регулярно заботиться о том, чтобы в ней была птичья еда. 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14942"/>
            <a:ext cx="11795760" cy="6860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67585" y="875212"/>
            <a:ext cx="5532232" cy="5295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9611" y="1894113"/>
            <a:ext cx="4101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Подкармливать нужно </a:t>
            </a:r>
            <a:r>
              <a:rPr lang="ru-RU" sz="2000" b="1" dirty="0">
                <a:solidFill>
                  <a:srgbClr val="FFFF00"/>
                </a:solidFill>
              </a:rPr>
              <a:t>в одном и том же месте, желательно в одно и тоже время, птицы будут сами прилетать к этому времени;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- кормить птиц регулярно, ежедневно, нельзя подкармливать время от времени, именно в морозы нужна пища каждый день, чтобы птицам выжить;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- корма класть немного, именно для того, чтобы подкормить, поддержать в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трудное время.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143070"/>
            <a:ext cx="11952514" cy="6714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1" y="2266404"/>
            <a:ext cx="5664925" cy="4248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35487" y="2189660"/>
            <a:ext cx="45719" cy="4010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947" y="2189660"/>
            <a:ext cx="5309427" cy="4402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0" y="1515290"/>
            <a:ext cx="620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Мы учимся быть добрыми и отзывчивыми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61"/>
            <a:ext cx="12043954" cy="6592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4137" y="979715"/>
            <a:ext cx="100148" cy="5140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84" y="979715"/>
            <a:ext cx="5148943" cy="5058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22" y="1028782"/>
            <a:ext cx="4146938" cy="50422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011" y="1636110"/>
            <a:ext cx="4585063" cy="521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983" y="0"/>
            <a:ext cx="5961018" cy="6848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261257"/>
            <a:ext cx="6662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Птицы радуют нас песнями. Птицы украшают природу.</a:t>
            </a:r>
            <a:endParaRPr lang="ru-RU" sz="2000" b="1" dirty="0"/>
          </a:p>
          <a:p>
            <a:r>
              <a:rPr lang="ru-RU" sz="2000" b="1" dirty="0"/>
              <a:t>Поэтому так важно охранять птиц </a:t>
            </a:r>
            <a:r>
              <a:rPr lang="ru-RU" sz="2000" b="1" dirty="0" smtClean="0"/>
              <a:t>, </a:t>
            </a:r>
            <a:r>
              <a:rPr lang="ru-RU" sz="2000" b="1" dirty="0"/>
              <a:t>а в зимний период </a:t>
            </a:r>
            <a:r>
              <a:rPr lang="ru-RU" sz="2000" b="1" dirty="0" smtClean="0"/>
              <a:t> </a:t>
            </a:r>
            <a:r>
              <a:rPr lang="ru-RU" sz="2000" b="1" dirty="0"/>
              <a:t>подкармливать их.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WPS Presentation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Гольке</dc:creator>
  <cp:lastModifiedBy>vadim</cp:lastModifiedBy>
  <cp:revision>12</cp:revision>
  <dcterms:created xsi:type="dcterms:W3CDTF">2022-02-20T08:46:31Z</dcterms:created>
  <dcterms:modified xsi:type="dcterms:W3CDTF">2022-02-20T08:46:31Z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