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767851"/>
            <a:ext cx="5760640" cy="16561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«Мир насекомых»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5733256"/>
            <a:ext cx="3672408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Вернер Е.С.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Рахманова Ю.С.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Группа № 11 «Мотыльки»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0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8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04" y="0"/>
            <a:ext cx="9182804" cy="6858000"/>
          </a:xfrm>
          <a:prstGeom prst="rect">
            <a:avLst/>
          </a:prstGeom>
        </p:spPr>
      </p:pic>
      <p:sp>
        <p:nvSpPr>
          <p:cNvPr id="3" name="Солнце 2"/>
          <p:cNvSpPr/>
          <p:nvPr/>
        </p:nvSpPr>
        <p:spPr>
          <a:xfrm>
            <a:off x="1547664" y="548680"/>
            <a:ext cx="5688632" cy="5112568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2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572000" y="332656"/>
            <a:ext cx="4248472" cy="60486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творческий, познавательно - исследовательский.</a:t>
            </a:r>
          </a:p>
          <a:p>
            <a:pPr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дети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сборной группы ( в летний период),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воспитатель, родители.</a:t>
            </a:r>
          </a:p>
          <a:p>
            <a:pPr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проблема проекта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формирование общего представления детей о насекомых, понимание и видение окружающего мира, эмоционально-ценностное отношение к живым организмам.</a:t>
            </a:r>
          </a:p>
        </p:txBody>
      </p:sp>
    </p:spTree>
    <p:extLst>
      <p:ext uri="{BB962C8B-B14F-4D97-AF65-F5344CB8AC3E}">
        <p14:creationId xmlns:p14="http://schemas.microsoft.com/office/powerpoint/2010/main" val="4235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404664"/>
            <a:ext cx="5904656" cy="60486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детей экологического сознания, способности понимать и любить окружающий мир, бережно относиться к нему. Сформировать у детей представление о насекомых, их пользе или вреде, развить творческую способность и поисковую деятельность.</a:t>
            </a:r>
          </a:p>
          <a:p>
            <a:pPr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жизни насекомых, характерных признаках, роли человека в жизни насекомых.</a:t>
            </a:r>
          </a:p>
        </p:txBody>
      </p:sp>
    </p:spTree>
    <p:extLst>
      <p:ext uri="{BB962C8B-B14F-4D97-AF65-F5344CB8AC3E}">
        <p14:creationId xmlns:p14="http://schemas.microsoft.com/office/powerpoint/2010/main" val="385894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382851"/>
            <a:ext cx="5184576" cy="63367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Активация мыслительной поисковой деятельности детей.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Формирование интереса к насекомым и бережного отношения к ним. 3.Расширять знания об окружающем мире, о пользе насекомых в природе.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Развитие творческих и исследовательских способностей детей.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воспитателя: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Развивать речь детей, активизировать словарный запас. 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Стимулировать творческую активность детей.	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Вовлечение родителей в педагогический процесс ДОУ.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Привлекать родителей к совместным наблюдениям с детьми.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Побуждать выражать своё эмоциональное отношение к окружающему миру через продуктивную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61661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7129">
            <a:off x="1047141" y="527467"/>
            <a:ext cx="2088232" cy="278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6"/>
          <a:stretch/>
        </p:blipFill>
        <p:spPr>
          <a:xfrm>
            <a:off x="4355976" y="188640"/>
            <a:ext cx="4248472" cy="3137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598">
            <a:off x="2107747" y="3743866"/>
            <a:ext cx="2031761" cy="2709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47085" y="5445223"/>
            <a:ext cx="4173387" cy="115212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литературы, раскрашивание раскрасок с изображением насекомых. </a:t>
            </a:r>
          </a:p>
        </p:txBody>
      </p:sp>
    </p:spTree>
    <p:extLst>
      <p:ext uri="{BB962C8B-B14F-4D97-AF65-F5344CB8AC3E}">
        <p14:creationId xmlns:p14="http://schemas.microsoft.com/office/powerpoint/2010/main" val="96934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771">
            <a:off x="6483699" y="332655"/>
            <a:ext cx="1928812" cy="3428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44" y="81675"/>
            <a:ext cx="1761357" cy="3131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3059832" cy="1721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93631"/>
            <a:ext cx="3851920" cy="216670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5445224"/>
            <a:ext cx="4104456" cy="11521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занятие (аппликация)- «Божья коровка) 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2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8032"/>
            <a:ext cx="2355726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462">
            <a:off x="2982675" y="684076"/>
            <a:ext cx="313184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8" y="3761291"/>
            <a:ext cx="3635896" cy="272692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32040" y="5373216"/>
            <a:ext cx="3888432" cy="111499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Логическая игра «Найди пару» и «Обведи по точкам»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9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5" b="19179"/>
          <a:stretch/>
        </p:blipFill>
        <p:spPr>
          <a:xfrm rot="20069808">
            <a:off x="501447" y="436956"/>
            <a:ext cx="1928427" cy="28476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4" r="31408" b="38667"/>
          <a:stretch/>
        </p:blipFill>
        <p:spPr>
          <a:xfrm>
            <a:off x="5796136" y="188640"/>
            <a:ext cx="3053647" cy="2743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39550"/>
            <a:ext cx="2538282" cy="338437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5085184"/>
            <a:ext cx="4320480" cy="14401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занятие (лепка)- «Божья коровка» и «Гусеница».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219">
            <a:off x="503271" y="588521"/>
            <a:ext cx="1978334" cy="2637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81" y="346353"/>
            <a:ext cx="1779662" cy="2372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56028"/>
            <a:ext cx="1784797" cy="3172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9498"/>
            <a:ext cx="1496765" cy="2660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71133">
            <a:off x="1653297" y="2830717"/>
            <a:ext cx="2171839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70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242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</dc:creator>
  <cp:lastModifiedBy>ра</cp:lastModifiedBy>
  <cp:revision>3</cp:revision>
  <dcterms:created xsi:type="dcterms:W3CDTF">2018-08-11T04:52:09Z</dcterms:created>
  <dcterms:modified xsi:type="dcterms:W3CDTF">2018-08-11T05:22:42Z</dcterms:modified>
</cp:coreProperties>
</file>