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56342" y="332656"/>
            <a:ext cx="626469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Мой любимый город Бердск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1219" y="5446251"/>
            <a:ext cx="3915377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МБДОУЦРР № 28 «Огонёк»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Группа № 11 «Мотыльки»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Вернер Елена Сергеевна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Дедова Наталья Николаевна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7" y="2230488"/>
            <a:ext cx="4652292" cy="2907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684">
            <a:off x="6372200" y="2230488"/>
            <a:ext cx="2237234" cy="2138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47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124744"/>
            <a:ext cx="712879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Официальной датой возникновения города Бердск Новосибирской области принято считать 1716 год.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2420888"/>
            <a:ext cx="691276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1783 году населенному пункту дали новое название Колывань и он стал центром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Колыванской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губернии.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789040"/>
            <a:ext cx="792088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конце XVIII века было принято решение об упразднении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Колыванской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губернии, впоследствии она стала частью Тобольской губернии. Переименовали и населенный пункт, который получил название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Бердское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791" y="5373216"/>
            <a:ext cx="6925399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Наступил новый век и поселок стал центром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Бердской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волости Новониколаевского уезда.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188640"/>
            <a:ext cx="655272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История Бердска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60648"/>
            <a:ext cx="784887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конце 20-х годов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Бердское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стало поселком городского типа и продолжало оставаться райцентром вплоть до 1933 года.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2326287"/>
            <a:ext cx="4944946" cy="18227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феврале 1944 года поселку был присвоен статус города Бердск областного подчинения.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5326552"/>
            <a:ext cx="705678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Окончательные работы по возведению нового населенного пункта были завершены в 1957 году.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" y="1739730"/>
            <a:ext cx="2618369" cy="3378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5544616" cy="6264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Информационный проект во второй  младшей	 группе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 Мой любимый город – Бердск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dirty="0"/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Автор проекта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 Вернер Елена Сергеевна, Дедова Наталья Николаевна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Участники: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Дети, воспитатели и родители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Срок реализации: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краткосрочный с 1.09.-5.09.2017 года.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Актуальность проекта: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одно из основных направлений в работы дошкольных учреждений, согласно ФГОС, - это патриотическое воспитание дошкольников, формирование гордости за свою страну и малую родину. Программа «От рождения до школы» советует начать патриотическое воспитание со знакомством с родным городом, его  достопримечательностями.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1776"/>
            <a:ext cx="2605618" cy="2410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53" y="3465004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5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83968" y="531806"/>
            <a:ext cx="4388432" cy="59935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Цель проекта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 Систематизация знаний ребенка о родном городе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	Пополнить знания детей о городе, в котором мы живем.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	Формировать умение передавать свои впечатления о родном городе.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	Побудить в детях чувство любви к своему городу.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	Пополнить знания о видах транспорта, правилах движения транспорта и пешеходов.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3992"/>
            <a:ext cx="312710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" y="3750320"/>
            <a:ext cx="2948397" cy="2788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330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816424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44" y="2348880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04456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116756" cy="41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744416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86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 rot="20658934">
            <a:off x="993657" y="825108"/>
            <a:ext cx="6768752" cy="48245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До новых встреч!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0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6</cp:revision>
  <dcterms:created xsi:type="dcterms:W3CDTF">2017-09-09T12:31:00Z</dcterms:created>
  <dcterms:modified xsi:type="dcterms:W3CDTF">2017-09-09T13:23:01Z</dcterms:modified>
</cp:coreProperties>
</file>