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9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FD753-CC99-484A-8B52-E0B4EA24D708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05B0B-B9D5-4C47-ACE8-9307D603E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3EFE8-2FDE-45CE-A100-D4B725C24955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DD1B0-976F-408F-BA6E-3FFA90FF1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A6567-43E2-4F9D-8D71-78FDEF967CF0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3740-96DF-49BD-B7A3-945D7F087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1F1B-9AD8-4BCF-8133-BDCEB7D3F454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BA34F-BA94-4C25-B505-16D3C26D1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8792-CAF5-42ED-98CA-DEF9AB90CC88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2D012-CFD4-4C30-B2E8-09FB2C201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58E1-D072-46BE-BF61-F4E79F551E36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D34A4-8A9E-4A24-A263-357014B07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010F8-9CFB-4B07-AAD8-C684806BC121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37A23-8CFE-45A1-8060-E4AE6D954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4900F-7848-4875-B35A-CF1C88E6F1EC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63183-3FA9-4E54-9BD9-3A62149C8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686AD-8994-48E4-8665-D2575CBD44CB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02A41-9C1D-424D-8943-FBC763873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F96A-E472-486B-B53E-417D428F8B0F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03E10-1B9A-426E-9795-086476CEF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07E01-1EBB-40E9-BDC1-84FFB6CFD123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5D2A-CDB3-4AB0-8146-0253D967B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80BD07-2D38-47AB-88FC-94F438BF0E0D}" type="datetimeFigureOut">
              <a:rPr lang="ru-RU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47A203-8F7F-476D-B433-A20190807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«Оздоровление детей в бассейне»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бассейн\IMG-20190417-WA0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44824"/>
            <a:ext cx="5023104" cy="37555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267744" y="5733256"/>
            <a:ext cx="4824536" cy="93610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Группа № 11 «Мотыльки»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Воспитатели: Рахманова Ю.С.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Вернер Е.С.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071563" y="857250"/>
            <a:ext cx="7286625" cy="1571625"/>
          </a:xfrm>
        </p:spPr>
        <p:txBody>
          <a:bodyPr/>
          <a:lstStyle/>
          <a:p>
            <a:pPr algn="ctr"/>
            <a:r>
              <a:rPr lang="ru-RU" sz="2800" dirty="0" smtClean="0"/>
              <a:t> </a:t>
            </a: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Польза бассейна для детей</a:t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1214438" y="1340768"/>
            <a:ext cx="6929437" cy="480285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Сложно недооценить пользу бассейна для детей в современном обществе. Наши дети испытывают колоссальные нагрузки на позвоночник и опорно-двигательную систему с самого раннего возраста. Но если вы начнете ходить с ребенком в бассейн– вы обезопасите его от многих негативных факторов окружающей среды и предупредите ряд возможных заболеваний. 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Посещая бассейн мы реализуем следующие задачи:</a:t>
            </a:r>
            <a:endParaRPr lang="ru-RU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4040188" cy="714380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Оздоровительные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428737"/>
            <a:ext cx="4041775" cy="785818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Воспитательные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143116"/>
            <a:ext cx="4040188" cy="4217204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Направлены на охрану и укрепление здоровья ребенка, его гармоничное психофизическое развитие, совершенствование опорно-двигательного аппарата, формирование правильной осанки, повышение работоспособности организма, приобщение ребенка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к здоровому образу жизни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214554"/>
            <a:ext cx="4041775" cy="4145766"/>
          </a:xfrm>
        </p:spPr>
        <p:txBody>
          <a:bodyPr/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Направлены на воспитание двигательной культуры, нравственно –волевых качеств: смелости, настойчивости, чувство собственного достоинства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165618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 дети очень любят посещать бассейн.</a:t>
            </a:r>
            <a:endParaRPr lang="ru-RU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\Desktop\бассейн\IMG-20190417-WA00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02" b="26802"/>
          <a:stretch/>
        </p:blipFill>
        <p:spPr bwMode="auto">
          <a:xfrm>
            <a:off x="2555776" y="4149080"/>
            <a:ext cx="6142337" cy="25577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бассейн\IMG-20190417-WA00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887"/>
          <a:stretch/>
        </p:blipFill>
        <p:spPr bwMode="auto">
          <a:xfrm>
            <a:off x="539552" y="1844824"/>
            <a:ext cx="5772067" cy="27236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детьми занимается инструктор по плаванию</a:t>
            </a:r>
          </a:p>
        </p:txBody>
      </p:sp>
      <p:pic>
        <p:nvPicPr>
          <p:cNvPr id="3074" name="Picture 2" descr="C:\Users\User\Desktop\бассейн\IMG-20190417-WA0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7902"/>
            <a:ext cx="6408712" cy="47915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6386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Ребенок, который преодолел страх перед водой, начинает уверенно чувствовать себя в коллективе. Огромная радость и счастье светятся в его глазах, когда он начинает понимать, что преодолел свой страх, стал сильнее и увереннее в себе. Сразу появляется огромное желание плавать и плавать.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08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723701"/>
            <a:ext cx="5472608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05032"/>
          </a:xfrm>
        </p:spPr>
        <p:txBody>
          <a:bodyPr>
            <a:normAutofit/>
          </a:bodyPr>
          <a:lstStyle/>
          <a:p>
            <a:pPr algn="ctr"/>
            <a:r>
              <a:rPr lang="ru-RU" sz="8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8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8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189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«Оздоровление детей в бассейне»</vt:lpstr>
      <vt:lpstr> Польза бассейна для детей  </vt:lpstr>
      <vt:lpstr>Посещая бассейн мы реализуем следующие задачи:</vt:lpstr>
      <vt:lpstr>Наши дети очень любят посещать бассейн.</vt:lpstr>
      <vt:lpstr> С детьми занимается инструктор по плаванию</vt:lpstr>
      <vt:lpstr>Ребенок, который преодолел страх перед водой, начинает уверенно чувствовать себя в коллективе. Огромная радость и счастье светятся в его глазах, когда он начинает понимать, что преодолел свой страх, стал сильнее и увереннее в себе. Сразу появляется огромное желание плавать и плавать.  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«Оздоровление детей в бассейне»</dc:title>
  <dc:creator>Алексей</dc:creator>
  <cp:lastModifiedBy>User</cp:lastModifiedBy>
  <cp:revision>13</cp:revision>
  <dcterms:created xsi:type="dcterms:W3CDTF">2015-10-17T04:03:32Z</dcterms:created>
  <dcterms:modified xsi:type="dcterms:W3CDTF">2019-04-18T04:08:00Z</dcterms:modified>
</cp:coreProperties>
</file>