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02" r:id="rId4"/>
    <p:sldId id="258" r:id="rId5"/>
    <p:sldId id="273" r:id="rId6"/>
    <p:sldId id="274" r:id="rId7"/>
    <p:sldId id="285" r:id="rId8"/>
    <p:sldId id="284" r:id="rId9"/>
    <p:sldId id="275" r:id="rId10"/>
    <p:sldId id="266" r:id="rId11"/>
    <p:sldId id="259" r:id="rId12"/>
    <p:sldId id="288" r:id="rId13"/>
    <p:sldId id="281" r:id="rId14"/>
    <p:sldId id="303" r:id="rId15"/>
    <p:sldId id="304" r:id="rId16"/>
    <p:sldId id="305" r:id="rId17"/>
    <p:sldId id="307" r:id="rId18"/>
    <p:sldId id="309" r:id="rId19"/>
    <p:sldId id="308" r:id="rId20"/>
    <p:sldId id="319" r:id="rId21"/>
    <p:sldId id="310" r:id="rId22"/>
    <p:sldId id="311" r:id="rId23"/>
    <p:sldId id="312" r:id="rId24"/>
    <p:sldId id="314" r:id="rId25"/>
    <p:sldId id="315" r:id="rId26"/>
    <p:sldId id="282" r:id="rId27"/>
    <p:sldId id="316" r:id="rId28"/>
    <p:sldId id="317" r:id="rId29"/>
    <p:sldId id="318" r:id="rId30"/>
    <p:sldId id="271" r:id="rId31"/>
  </p:sldIdLst>
  <p:sldSz cx="9144000" cy="6858000" type="screen4x3"/>
  <p:notesSz cx="6858000" cy="9144000"/>
  <p:defaultTextStyle>
    <a:defPPr>
      <a:defRPr lang="ru-RU"/>
    </a:defPPr>
    <a:lvl1pPr marL="0" lvl="0" indent="0" algn="l" defTabSz="914400" rtl="0" eaLnBrk="1" fontAlgn="base" latinLnBrk="0" hangingPunct="1">
      <a:lnSpc>
        <a:spcPct val="100000"/>
      </a:lnSpc>
      <a:spcBef>
        <a:spcPct val="0"/>
      </a:spcBef>
      <a:spcAft>
        <a:spcPct val="0"/>
      </a:spcAft>
      <a:buNone/>
      <a:defRPr sz="4400" b="1" i="0" u="none" kern="1200" baseline="0">
        <a:solidFill>
          <a:srgbClr val="000099"/>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sz="4400" b="1" i="0" u="none" kern="1200" baseline="0">
        <a:solidFill>
          <a:srgbClr val="000099"/>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4400" b="1" i="0" u="none" kern="1200" baseline="0">
        <a:solidFill>
          <a:srgbClr val="000099"/>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4400" b="1" i="0" u="none" kern="1200" baseline="0">
        <a:solidFill>
          <a:srgbClr val="000099"/>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4400" b="1" i="0" u="none" kern="1200" baseline="0">
        <a:solidFill>
          <a:srgbClr val="000099"/>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sz="4400" b="1" i="0" u="none" kern="1200" baseline="0">
        <a:solidFill>
          <a:srgbClr val="000099"/>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sz="4400" b="1" i="0" u="none" kern="1200" baseline="0">
        <a:solidFill>
          <a:srgbClr val="000099"/>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sz="4400" b="1" i="0" u="none" kern="1200" baseline="0">
        <a:solidFill>
          <a:srgbClr val="000099"/>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sz="4400" b="1" i="0" u="none" kern="1200" baseline="0">
        <a:solidFill>
          <a:srgbClr val="000099"/>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FF"/>
    <a:srgbClr val="FFFF99"/>
    <a:srgbClr val="00CCFF"/>
    <a:srgbClr val="FFCC00"/>
    <a:srgbClr val="00FFFF"/>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8"/>
    <p:restoredTop sz="94688"/>
  </p:normalViewPr>
  <p:slideViewPr>
    <p:cSldViewPr showGuides="1">
      <p:cViewPr>
        <p:scale>
          <a:sx n="68" d="100"/>
          <a:sy n="68" d="100"/>
        </p:scale>
        <p:origin x="-618" y="-912"/>
      </p:cViewPr>
      <p:guideLst>
        <p:guide orient="horz" pos="2160"/>
        <p:guide pos="2880"/>
      </p:guideLst>
    </p:cSldViewPr>
  </p:slideViewPr>
  <p:outlineViewPr>
    <p:cViewPr>
      <p:scale>
        <a:sx n="33" d="100"/>
        <a:sy n="33" d="100"/>
      </p:scale>
      <p:origin x="0" y="8112"/>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3" name="Замещающая дата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Замещающий нижний колонтитул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Замещающий номер слайда 4"/>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ru-RU"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Замещающий номер слайда 6"/>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Замещающая дата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Замещающий нижний колонтитул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Замещающий номер слайда 8"/>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endParaRPr lang="ru-RU" smtClean="0"/>
          </a:p>
        </p:txBody>
      </p:sp>
      <p:sp>
        <p:nvSpPr>
          <p:cNvPr id="4" name="Замещающая дата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Замещающий номер слайда 6"/>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Замещающая дата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Замещающий нижний колонтитул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Замещающий номер слайда 8"/>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Замещающая дата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Замещающий нижний колонтитул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Замещающий номер слайда 4"/>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Замещающий нижний колонтитул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Замещающий номер слайда 3"/>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Замещающий номер слайда 6"/>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ru-RU"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Замещающая дата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Замещающий номер слайда 6"/>
          <p:cNvSpPr>
            <a:spLocks noGrp="1"/>
          </p:cNvSpPr>
          <p:nvPr>
            <p:ph type="sldNum" sz="quarter" idx="12"/>
          </p:nvPr>
        </p:nvSpPr>
        <p:spPr/>
        <p:txBody>
          <a:bodyPr/>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Ovr>
    <a:masterClrMapping/>
  </p:clrMapOvr>
  <p:transition>
    <p:newsflash/>
    <p:sndAc>
      <p:stSnd>
        <p:snd r:embed="rId2" name="chimes.wav"/>
      </p:stSnd>
    </p:sndAc>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audio" Target="../media/audio1.wav"/><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dirty="0"/>
              <a:t>Образец заголовка</a:t>
            </a:r>
            <a:endParaRPr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dirty="0"/>
              <a:t>Образец текста</a:t>
            </a:r>
            <a:endParaRPr dirty="0"/>
          </a:p>
          <a:p>
            <a:pPr lvl="1"/>
            <a:r>
              <a:rPr dirty="0"/>
              <a:t>Второй уровень</a:t>
            </a:r>
            <a:endParaRPr dirty="0"/>
          </a:p>
          <a:p>
            <a:pPr lvl="2"/>
            <a:r>
              <a:rPr dirty="0"/>
              <a:t>Третий уровень</a:t>
            </a:r>
            <a:endParaRPr dirty="0"/>
          </a:p>
          <a:p>
            <a:pPr lvl="3"/>
            <a:r>
              <a:rPr dirty="0"/>
              <a:t>Четвертый уровень</a:t>
            </a:r>
            <a:endParaRPr dirty="0"/>
          </a:p>
          <a:p>
            <a:pPr lvl="4"/>
            <a:r>
              <a:rPr dirty="0"/>
              <a:t>Пятый уровень</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b="0">
                <a:solidFill>
                  <a:schemeClr val="tx1"/>
                </a:solidFill>
                <a:effectLs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b="0">
                <a:solidFill>
                  <a:schemeClr val="tx1"/>
                </a:solidFill>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b="0">
                <a:solidFill>
                  <a:schemeClr val="tx1"/>
                </a:solidFill>
              </a:defRPr>
            </a:lvl1pPr>
          </a:lstStyle>
          <a:p>
            <a:pPr lvl="0" eaLnBrk="1" hangingPunct="1">
              <a:buNone/>
            </a:pPr>
            <a:fld id="{9A0DB2DC-4C9A-4742-B13C-FB6460FD3503}" type="slidenum">
              <a:rPr lang="ru-RU" dirty="0">
                <a:latin typeface="Arial" panose="020B0604020202020204" pitchFamily="34" charset="0"/>
              </a:rPr>
            </a:fld>
            <a:endParaRPr 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newsflash/>
    <p:sndAc>
      <p:stSnd>
        <p:snd r:embed="rId16" name="chimes.wav"/>
      </p:stSnd>
    </p:sndAc>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audio1.wav"/><Relationship Id="rId1"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audio1.wav"/><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0.jpeg"/><Relationship Id="rId1" Type="http://schemas.openxmlformats.org/officeDocument/2006/relationships/hyperlink" Target="&#1082;&#1086;&#1084;&#1087;&#1086;&#1085;&#1077;&#1085;&#1090;&#1099;%20&#1087;&#1088;&#1086;&#1089;&#1074;&#1077;&#1097;&#1077;&#1085;&#1080;&#1103;.do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50" name="WordArt 5"/>
          <p:cNvSpPr>
            <a:spLocks noTextEdit="1"/>
          </p:cNvSpPr>
          <p:nvPr/>
        </p:nvSpPr>
        <p:spPr>
          <a:xfrm>
            <a:off x="1476375" y="1844675"/>
            <a:ext cx="5905500" cy="2305050"/>
          </a:xfrm>
          <a:prstGeom prst="rect">
            <a:avLst/>
          </a:prstGeom>
        </p:spPr>
        <p:txBody>
          <a:bodyPr wrap="none" fromWordArt="1">
            <a:prstTxWarp prst="textPlain">
              <a:avLst>
                <a:gd name="adj" fmla="val 50236"/>
              </a:avLst>
            </a:prstTxWarp>
            <a:normAutofit/>
          </a:bodyPr>
          <a:p>
            <a:pPr algn="ctr" eaLnBrk="0" hangingPunct="0"/>
            <a:r>
              <a:rPr lang="ru-RU" altLang="en-US" sz="3600" b="1">
                <a:ln w="19050" cap="flat" cmpd="sng">
                  <a:solidFill>
                    <a:srgbClr val="000099"/>
                  </a:solidFill>
                  <a:prstDash val="solid"/>
                  <a:headEnd type="none" w="med" len="med"/>
                  <a:tailEnd type="none" w="med" len="med"/>
                </a:ln>
                <a:solidFill>
                  <a:srgbClr val="0000FF"/>
                </a:solidFill>
                <a:effectLst>
                  <a:prstShdw prst="shdw13" dist="125724" dir="13499999">
                    <a:srgbClr val="808080">
                      <a:alpha val="50000"/>
                    </a:srgbClr>
                  </a:prstShdw>
                </a:effectLst>
                <a:latin typeface="Consolas" panose="020B0609020204030204" charset="0"/>
                <a:ea typeface="Consolas" panose="020B0609020204030204" charset="0"/>
              </a:rPr>
              <a:t>"Чудеса из мусора"</a:t>
            </a:r>
            <a:endParaRPr lang="ru-RU" altLang="en-US" sz="3600" b="1">
              <a:ln w="19050" cap="flat" cmpd="sng">
                <a:solidFill>
                  <a:srgbClr val="000099"/>
                </a:solidFill>
                <a:prstDash val="solid"/>
                <a:headEnd type="none" w="med" len="med"/>
                <a:tailEnd type="none" w="med" len="med"/>
              </a:ln>
              <a:solidFill>
                <a:srgbClr val="0000FF"/>
              </a:solidFill>
              <a:effectLst>
                <a:prstShdw prst="shdw13" dist="125724" dir="13499999">
                  <a:srgbClr val="808080">
                    <a:alpha val="50000"/>
                  </a:srgbClr>
                </a:prstShdw>
              </a:effectLst>
              <a:latin typeface="Consolas" panose="020B0609020204030204" charset="0"/>
              <a:ea typeface="Consolas" panose="020B0609020204030204" charset="0"/>
            </a:endParaRPr>
          </a:p>
        </p:txBody>
      </p:sp>
      <p:sp>
        <p:nvSpPr>
          <p:cNvPr id="2051" name="Текстовое поле 2050"/>
          <p:cNvSpPr txBox="1"/>
          <p:nvPr/>
        </p:nvSpPr>
        <p:spPr>
          <a:xfrm>
            <a:off x="2843213" y="765175"/>
            <a:ext cx="5689600" cy="396875"/>
          </a:xfrm>
          <a:prstGeom prst="rect">
            <a:avLst/>
          </a:prstGeom>
          <a:noFill/>
          <a:ln w="9525">
            <a:noFill/>
          </a:ln>
          <a:effectLst>
            <a:prstShdw prst="shdw13" dist="53882" dir="13499999">
              <a:schemeClr val="bg2">
                <a:alpha val="50000"/>
              </a:schemeClr>
            </a:prstShdw>
          </a:effectLst>
        </p:spPr>
        <p:txBody>
          <a:bodyPr lIns="90000" tIns="46800" rIns="90000" bIns="46800">
            <a:spAutoFit/>
          </a:bodyPr>
          <a:p>
            <a:pPr>
              <a:spcBef>
                <a:spcPct val="50000"/>
              </a:spcBef>
            </a:pPr>
            <a:r>
              <a:rPr sz="2000">
                <a:latin typeface="Times New Roman" panose="02020603050405020304" pitchFamily="18" charset="0"/>
              </a:rPr>
              <a:t>Воспитатели: Рахманова Ю.С., Вернер Е.С.</a:t>
            </a:r>
            <a:endParaRPr sz="2000">
              <a:latin typeface="Times New Roman" panose="02020603050405020304" pitchFamily="18" charset="0"/>
            </a:endParaRPr>
          </a:p>
        </p:txBody>
      </p:sp>
      <p:sp>
        <p:nvSpPr>
          <p:cNvPr id="2052" name="Текстовое поле 2051"/>
          <p:cNvSpPr txBox="1"/>
          <p:nvPr/>
        </p:nvSpPr>
        <p:spPr>
          <a:xfrm>
            <a:off x="4211638" y="5445125"/>
            <a:ext cx="1296987" cy="396875"/>
          </a:xfrm>
          <a:prstGeom prst="rect">
            <a:avLst/>
          </a:prstGeom>
          <a:noFill/>
          <a:ln w="9525">
            <a:noFill/>
          </a:ln>
          <a:effectLst>
            <a:prstShdw prst="shdw13" dist="53882" dir="13499999">
              <a:schemeClr val="bg2">
                <a:alpha val="50000"/>
              </a:schemeClr>
            </a:prstShdw>
          </a:effectLst>
        </p:spPr>
        <p:txBody>
          <a:bodyPr lIns="90000" tIns="46800" rIns="90000" bIns="46800">
            <a:spAutoFit/>
          </a:bodyPr>
          <a:p>
            <a:pPr>
              <a:spcBef>
                <a:spcPct val="50000"/>
              </a:spcBef>
            </a:pPr>
            <a:r>
              <a:rPr sz="2000">
                <a:latin typeface="Arial" panose="020B0604020202020204" pitchFamily="34" charset="0"/>
              </a:rPr>
              <a:t>2019г</a:t>
            </a:r>
            <a:endParaRPr sz="2000">
              <a:latin typeface="Arial" panose="020B0604020202020204" pitchFamily="34" charset="0"/>
            </a:endParaRPr>
          </a:p>
        </p:txBody>
      </p:sp>
    </p:spTree>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Заголовок 4"/>
          <p:cNvSpPr>
            <a:spLocks noGrp="1"/>
          </p:cNvSpPr>
          <p:nvPr>
            <p:ph type="title"/>
          </p:nvPr>
        </p:nvSpPr>
        <p:spPr>
          <a:ln/>
        </p:spPr>
        <p:txBody>
          <a:bodyPr vert="horz" wrap="square" lIns="91440" tIns="45720" rIns="91440" bIns="45720" anchor="ctr"/>
          <a:p>
            <a:pPr>
              <a:buNone/>
            </a:pPr>
            <a:endParaRPr dirty="0"/>
          </a:p>
        </p:txBody>
      </p:sp>
      <p:pic>
        <p:nvPicPr>
          <p:cNvPr id="6" name="Рисунок 5"/>
          <p:cNvPicPr>
            <a:picLocks noChangeAspect="1"/>
          </p:cNvPicPr>
          <p:nvPr/>
        </p:nvPicPr>
        <p:blipFill rotWithShape="1">
          <a:blip r:embed="rId1"/>
          <a:srcRect/>
          <a:stretch>
            <a:fillRect/>
          </a:stretch>
        </p:blipFill>
        <p:spPr>
          <a:xfrm>
            <a:off x="1763688" y="332656"/>
            <a:ext cx="5328592" cy="5402260"/>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Заголовок 11"/>
          <p:cNvSpPr>
            <a:spLocks noGrp="1"/>
          </p:cNvSpPr>
          <p:nvPr>
            <p:ph type="title"/>
          </p:nvPr>
        </p:nvSpPr>
        <p:spPr>
          <a:ln/>
        </p:spPr>
        <p:txBody>
          <a:bodyPr vert="horz" wrap="square" lIns="91440" tIns="45720" rIns="91440" bIns="45720" anchor="ctr"/>
          <a:p>
            <a:pPr>
              <a:buNone/>
            </a:pPr>
            <a:endParaRPr dirty="0"/>
          </a:p>
        </p:txBody>
      </p:sp>
      <p:pic>
        <p:nvPicPr>
          <p:cNvPr id="13" name="Picture 2"/>
          <p:cNvPicPr>
            <a:picLocks noChangeAspect="1" noChangeArrowheads="1"/>
          </p:cNvPicPr>
          <p:nvPr/>
        </p:nvPicPr>
        <p:blipFill>
          <a:blip r:embed="rId1" cstate="print"/>
          <a:srcRect/>
          <a:stretch>
            <a:fillRect/>
          </a:stretch>
        </p:blipFill>
        <p:spPr bwMode="auto">
          <a:xfrm>
            <a:off x="1547664" y="620688"/>
            <a:ext cx="6030628" cy="4889698"/>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Заголовок 8"/>
          <p:cNvSpPr>
            <a:spLocks noGrp="1"/>
          </p:cNvSpPr>
          <p:nvPr>
            <p:ph type="title"/>
          </p:nvPr>
        </p:nvSpPr>
        <p:spPr>
          <a:ln/>
        </p:spPr>
        <p:txBody>
          <a:bodyPr vert="horz" wrap="square" lIns="91440" tIns="45720" rIns="91440" bIns="45720" anchor="ctr"/>
          <a:p>
            <a:pPr>
              <a:buNone/>
            </a:pPr>
            <a:endParaRPr dirty="0"/>
          </a:p>
        </p:txBody>
      </p:sp>
      <p:pic>
        <p:nvPicPr>
          <p:cNvPr id="11" name="Picture 4" descr="C:\Users\Оксана\Desktop\Проект Волшебное превращение пластиковой бутылки 2013\Пингвины\Пингвинчики\6.jpg"/>
          <p:cNvPicPr>
            <a:picLocks noChangeAspect="1" noChangeArrowheads="1"/>
          </p:cNvPicPr>
          <p:nvPr/>
        </p:nvPicPr>
        <p:blipFill>
          <a:blip r:embed="rId1" cstate="print"/>
          <a:srcRect/>
          <a:stretch>
            <a:fillRect/>
          </a:stretch>
        </p:blipFill>
        <p:spPr bwMode="auto">
          <a:xfrm>
            <a:off x="1907704" y="188640"/>
            <a:ext cx="5400600" cy="5707763"/>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Заголовок 1"/>
          <p:cNvSpPr>
            <a:spLocks noGrp="1"/>
          </p:cNvSpPr>
          <p:nvPr>
            <p:ph type="title"/>
          </p:nvPr>
        </p:nvSpPr>
        <p:spPr>
          <a:ln/>
        </p:spPr>
        <p:txBody>
          <a:bodyPr vert="horz" wrap="square" lIns="91440" tIns="45720" rIns="91440" bIns="45720" anchor="ctr"/>
          <a:p>
            <a:pPr>
              <a:buNone/>
            </a:pPr>
            <a:endParaRPr dirty="0"/>
          </a:p>
        </p:txBody>
      </p:sp>
      <p:pic>
        <p:nvPicPr>
          <p:cNvPr id="52226" name="Picture 2" descr="I:\бутылка\1-54.jpg"/>
          <p:cNvPicPr>
            <a:picLocks noChangeAspect="1" noChangeArrowheads="1"/>
          </p:cNvPicPr>
          <p:nvPr/>
        </p:nvPicPr>
        <p:blipFill>
          <a:blip r:embed="rId1" cstate="print"/>
          <a:srcRect/>
          <a:stretch>
            <a:fillRect/>
          </a:stretch>
        </p:blipFill>
        <p:spPr bwMode="auto">
          <a:xfrm>
            <a:off x="539552" y="620688"/>
            <a:ext cx="8077200" cy="4610100"/>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Заголовок 1"/>
          <p:cNvSpPr>
            <a:spLocks noGrp="1"/>
          </p:cNvSpPr>
          <p:nvPr>
            <p:ph type="title"/>
          </p:nvPr>
        </p:nvSpPr>
        <p:spPr>
          <a:ln/>
        </p:spPr>
        <p:txBody>
          <a:bodyPr vert="horz" wrap="square" lIns="91440" tIns="45720" rIns="91440" bIns="45720" anchor="ctr"/>
          <a:p>
            <a:pPr>
              <a:buNone/>
            </a:pPr>
            <a:endParaRPr dirty="0"/>
          </a:p>
        </p:txBody>
      </p:sp>
      <p:pic>
        <p:nvPicPr>
          <p:cNvPr id="53250" name="Picture 2" descr="I:\бутылка\580a2561d6197.jpg"/>
          <p:cNvPicPr>
            <a:picLocks noChangeAspect="1" noChangeArrowheads="1"/>
          </p:cNvPicPr>
          <p:nvPr/>
        </p:nvPicPr>
        <p:blipFill>
          <a:blip r:embed="rId1" cstate="print"/>
          <a:srcRect/>
          <a:stretch>
            <a:fillRect/>
          </a:stretch>
        </p:blipFill>
        <p:spPr bwMode="auto">
          <a:xfrm>
            <a:off x="1619672" y="292506"/>
            <a:ext cx="5832648" cy="5560458"/>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Заголовок 1"/>
          <p:cNvSpPr>
            <a:spLocks noGrp="1"/>
          </p:cNvSpPr>
          <p:nvPr>
            <p:ph type="title"/>
          </p:nvPr>
        </p:nvSpPr>
        <p:spPr>
          <a:ln/>
        </p:spPr>
        <p:txBody>
          <a:bodyPr vert="horz" wrap="square" lIns="91440" tIns="45720" rIns="91440" bIns="45720" anchor="ctr"/>
          <a:p>
            <a:pPr>
              <a:buNone/>
            </a:pPr>
            <a:endParaRPr dirty="0"/>
          </a:p>
        </p:txBody>
      </p:sp>
      <p:pic>
        <p:nvPicPr>
          <p:cNvPr id="54274" name="Picture 2" descr="I:\бутылка\d2144c66eb201aa3d359dfe03129626e.jpg.jpg"/>
          <p:cNvPicPr>
            <a:picLocks noChangeAspect="1" noChangeArrowheads="1"/>
          </p:cNvPicPr>
          <p:nvPr/>
        </p:nvPicPr>
        <p:blipFill>
          <a:blip r:embed="rId1" cstate="print"/>
          <a:srcRect/>
          <a:stretch>
            <a:fillRect/>
          </a:stretch>
        </p:blipFill>
        <p:spPr bwMode="auto">
          <a:xfrm>
            <a:off x="1211626" y="518418"/>
            <a:ext cx="6528726" cy="4896545"/>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Заголовок 1"/>
          <p:cNvSpPr>
            <a:spLocks noGrp="1"/>
          </p:cNvSpPr>
          <p:nvPr>
            <p:ph type="title"/>
          </p:nvPr>
        </p:nvSpPr>
        <p:spPr>
          <a:ln/>
        </p:spPr>
        <p:txBody>
          <a:bodyPr vert="horz" wrap="square" lIns="91440" tIns="45720" rIns="91440" bIns="45720" anchor="ctr"/>
          <a:p>
            <a:pPr>
              <a:buNone/>
            </a:pPr>
            <a:endParaRPr dirty="0"/>
          </a:p>
        </p:txBody>
      </p:sp>
      <p:pic>
        <p:nvPicPr>
          <p:cNvPr id="3" name="Picture 5" descr="C:\Users\Оксана\Desktop\Пингвины\мастер класс\11111111111111111111.jpg"/>
          <p:cNvPicPr>
            <a:picLocks noChangeAspect="1" noChangeArrowheads="1"/>
          </p:cNvPicPr>
          <p:nvPr/>
        </p:nvPicPr>
        <p:blipFill>
          <a:blip r:embed="rId1" cstate="print"/>
          <a:srcRect/>
          <a:stretch>
            <a:fillRect/>
          </a:stretch>
        </p:blipFill>
        <p:spPr bwMode="auto">
          <a:xfrm>
            <a:off x="1763688" y="332655"/>
            <a:ext cx="5472608" cy="5586801"/>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Заголовок 1"/>
          <p:cNvSpPr>
            <a:spLocks noGrp="1"/>
          </p:cNvSpPr>
          <p:nvPr>
            <p:ph type="title"/>
          </p:nvPr>
        </p:nvSpPr>
        <p:spPr>
          <a:ln/>
        </p:spPr>
        <p:txBody>
          <a:bodyPr vert="horz" wrap="square" lIns="91440" tIns="45720" rIns="91440" bIns="45720" anchor="ctr"/>
          <a:p>
            <a:pPr>
              <a:buNone/>
            </a:pPr>
            <a:endParaRPr dirty="0"/>
          </a:p>
        </p:txBody>
      </p:sp>
      <p:pic>
        <p:nvPicPr>
          <p:cNvPr id="3" name="Picture 2" descr="C:\Users\Оксана\Desktop\Пингвины\Территория теремка июль 2012\яяяяяяяя.jpg"/>
          <p:cNvPicPr>
            <a:picLocks noChangeAspect="1" noChangeArrowheads="1"/>
          </p:cNvPicPr>
          <p:nvPr/>
        </p:nvPicPr>
        <p:blipFill>
          <a:blip r:embed="rId1" cstate="print"/>
          <a:srcRect/>
          <a:stretch>
            <a:fillRect/>
          </a:stretch>
        </p:blipFill>
        <p:spPr bwMode="auto">
          <a:xfrm>
            <a:off x="974695" y="764704"/>
            <a:ext cx="7191987" cy="4864348"/>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Заголовок 1"/>
          <p:cNvSpPr>
            <a:spLocks noGrp="1"/>
          </p:cNvSpPr>
          <p:nvPr>
            <p:ph type="title"/>
          </p:nvPr>
        </p:nvSpPr>
        <p:spPr>
          <a:ln/>
        </p:spPr>
        <p:txBody>
          <a:bodyPr vert="horz" wrap="square" lIns="91440" tIns="45720" rIns="91440" bIns="45720" anchor="ctr"/>
          <a:p>
            <a:pPr>
              <a:buNone/>
            </a:pPr>
            <a:endParaRPr dirty="0"/>
          </a:p>
        </p:txBody>
      </p:sp>
      <p:pic>
        <p:nvPicPr>
          <p:cNvPr id="3" name="Picture 2" descr="C:\Users\Оксана\Desktop\Пингвины\Территория теремка июль 2012\яяяя.jpg"/>
          <p:cNvPicPr>
            <a:picLocks noChangeAspect="1" noChangeArrowheads="1"/>
          </p:cNvPicPr>
          <p:nvPr/>
        </p:nvPicPr>
        <p:blipFill>
          <a:blip r:embed="rId1" cstate="print"/>
          <a:srcRect/>
          <a:stretch>
            <a:fillRect/>
          </a:stretch>
        </p:blipFill>
        <p:spPr bwMode="auto">
          <a:xfrm>
            <a:off x="467544" y="1052736"/>
            <a:ext cx="8134509" cy="4247381"/>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Заголовок 1"/>
          <p:cNvSpPr>
            <a:spLocks noGrp="1"/>
          </p:cNvSpPr>
          <p:nvPr>
            <p:ph type="title"/>
          </p:nvPr>
        </p:nvSpPr>
        <p:spPr>
          <a:xfrm>
            <a:off x="457200" y="274638"/>
            <a:ext cx="8229600" cy="5099050"/>
          </a:xfrm>
          <a:ln/>
        </p:spPr>
        <p:txBody>
          <a:bodyPr vert="horz" wrap="square" lIns="91440" tIns="45720" rIns="91440" bIns="45720" anchor="ctr"/>
          <a:p>
            <a:pPr>
              <a:buNone/>
            </a:pPr>
            <a:r>
              <a:rPr sz="7200" b="1" i="1" dirty="0">
                <a:solidFill>
                  <a:srgbClr val="0000FF"/>
                </a:solidFill>
                <a:latin typeface="Times New Roman" panose="02020603050405020304" pitchFamily="18" charset="0"/>
                <a:cs typeface="Times New Roman" panose="02020603050405020304" pitchFamily="18" charset="0"/>
              </a:rPr>
              <a:t>Что удалось сделать нам!!!</a:t>
            </a:r>
            <a:endParaRPr sz="7200" b="1" i="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newsflash/>
    <p:sndAc>
      <p:stSnd>
        <p:snd r:embed="rId1"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Прямоугольник 3"/>
          <p:cNvSpPr/>
          <p:nvPr/>
        </p:nvSpPr>
        <p:spPr>
          <a:xfrm>
            <a:off x="1116013" y="188913"/>
            <a:ext cx="7127875" cy="4092575"/>
          </a:xfrm>
          <a:prstGeom prst="rect">
            <a:avLst/>
          </a:prstGeom>
          <a:noFill/>
          <a:ln w="9525">
            <a:noFill/>
          </a:ln>
        </p:spPr>
        <p:txBody>
          <a:bodyPr>
            <a:spAutoFit/>
          </a:bodyPr>
          <a:p>
            <a:pPr algn="ctr"/>
            <a:r>
              <a:rPr>
                <a:solidFill>
                  <a:srgbClr val="0000FF"/>
                </a:solidFill>
                <a:latin typeface="Arial" panose="020B0604020202020204" pitchFamily="34" charset="0"/>
              </a:rPr>
              <a:t> </a:t>
            </a:r>
            <a:r>
              <a:rPr sz="2400">
                <a:solidFill>
                  <a:srgbClr val="0000FF"/>
                </a:solidFill>
                <a:latin typeface="Times New Roman" panose="02020603050405020304" pitchFamily="18" charset="0"/>
                <a:cs typeface="Times New Roman" panose="02020603050405020304" pitchFamily="18" charset="0"/>
              </a:rPr>
              <a:t>Иногда, невозможно пройти по улице, не удивившись тому, насколько сильно жители не хотят сохранять её красоту. Повсюду валяется мусор, проходя мимо которого, одни  не удосуживаются задуматься, откуда он взялся, другие укоризненно глядят на стихийные свалки, но проходят мимо. А ведь каждый из нас понимает, что наш город был бы гораздо красивее без этого мусора. Так как же сделать первый шаг к очищению нашего города?</a:t>
            </a:r>
            <a:endParaRPr sz="2400">
              <a:solidFill>
                <a:srgbClr val="0000FF"/>
              </a:solidFill>
              <a:latin typeface="Times New Roman" panose="02020603050405020304" pitchFamily="18" charset="0"/>
              <a:ea typeface="Times New Roman" panose="02020603050405020304" pitchFamily="18" charset="0"/>
            </a:endParaRPr>
          </a:p>
        </p:txBody>
      </p:sp>
      <p:pic>
        <p:nvPicPr>
          <p:cNvPr id="6" name="Picture 4" descr="C:\Users\Оксана\Desktop\iCAHXL86K.jpg"/>
          <p:cNvPicPr>
            <a:picLocks noChangeAspect="1" noChangeArrowheads="1"/>
          </p:cNvPicPr>
          <p:nvPr/>
        </p:nvPicPr>
        <p:blipFill>
          <a:blip r:embed="rId1" cstate="print"/>
          <a:srcRect/>
          <a:stretch>
            <a:fillRect/>
          </a:stretch>
        </p:blipFill>
        <p:spPr bwMode="auto">
          <a:xfrm>
            <a:off x="5225383" y="4150383"/>
            <a:ext cx="2465257" cy="2699672"/>
          </a:xfrm>
          <a:prstGeom prst="rect">
            <a:avLst/>
          </a:prstGeom>
          <a:ln>
            <a:noFill/>
          </a:ln>
          <a:effectLst>
            <a:softEdge rad="112500"/>
          </a:effectLst>
        </p:spPr>
      </p:pic>
      <p:pic>
        <p:nvPicPr>
          <p:cNvPr id="7" name="Picture 5" descr="C:\Users\Оксана\Desktop\63e4c2a4_resizedScaled_659to413[1].jpg"/>
          <p:cNvPicPr>
            <a:picLocks noChangeAspect="1" noChangeArrowheads="1"/>
          </p:cNvPicPr>
          <p:nvPr/>
        </p:nvPicPr>
        <p:blipFill>
          <a:blip r:embed="rId2" cstate="print"/>
          <a:srcRect/>
          <a:stretch>
            <a:fillRect/>
          </a:stretch>
        </p:blipFill>
        <p:spPr bwMode="auto">
          <a:xfrm>
            <a:off x="1339011" y="4151400"/>
            <a:ext cx="2770476" cy="2713324"/>
          </a:xfrm>
          <a:prstGeom prst="rect">
            <a:avLst/>
          </a:prstGeom>
          <a:ln>
            <a:noFill/>
          </a:ln>
          <a:effectLst>
            <a:softEdge rad="112500"/>
          </a:effectLst>
        </p:spPr>
      </p:pic>
    </p:spTree>
  </p:cSld>
  <p:clrMapOvr>
    <a:masterClrMapping/>
  </p:clrMapOvr>
  <p:transition>
    <p:newsflash/>
    <p:sndAc>
      <p:stSnd>
        <p:snd r:embed="rId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Заголовок 1"/>
          <p:cNvSpPr>
            <a:spLocks noGrp="1"/>
          </p:cNvSpPr>
          <p:nvPr>
            <p:ph type="title"/>
          </p:nvPr>
        </p:nvSpPr>
        <p:spPr>
          <a:ln/>
        </p:spPr>
        <p:txBody>
          <a:bodyPr vert="horz" wrap="square" lIns="91440" tIns="45720" rIns="91440" bIns="45720" anchor="ctr"/>
          <a:p>
            <a:pPr>
              <a:buNone/>
            </a:pPr>
            <a:endParaRPr dirty="0"/>
          </a:p>
        </p:txBody>
      </p:sp>
      <p:pic>
        <p:nvPicPr>
          <p:cNvPr id="56322" name="Picture 2" descr="I:\бутылка\IMG-20170728-WA0008.jpg"/>
          <p:cNvPicPr>
            <a:picLocks noChangeAspect="1" noChangeArrowheads="1"/>
          </p:cNvPicPr>
          <p:nvPr/>
        </p:nvPicPr>
        <p:blipFill>
          <a:blip r:embed="rId1"/>
          <a:srcRect/>
          <a:stretch>
            <a:fillRect/>
          </a:stretch>
        </p:blipFill>
        <p:spPr bwMode="auto">
          <a:xfrm>
            <a:off x="1403648" y="188640"/>
            <a:ext cx="6237312" cy="6237312"/>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Заголовок 1"/>
          <p:cNvSpPr>
            <a:spLocks noGrp="1"/>
          </p:cNvSpPr>
          <p:nvPr>
            <p:ph type="title"/>
          </p:nvPr>
        </p:nvSpPr>
        <p:spPr>
          <a:ln/>
        </p:spPr>
        <p:txBody>
          <a:bodyPr vert="horz" wrap="square" lIns="91440" tIns="45720" rIns="91440" bIns="45720" anchor="ctr"/>
          <a:p>
            <a:pPr>
              <a:buNone/>
            </a:pPr>
            <a:endParaRPr dirty="0"/>
          </a:p>
        </p:txBody>
      </p:sp>
      <p:pic>
        <p:nvPicPr>
          <p:cNvPr id="57346" name="Picture 2" descr="I:\бутылка\IMG-20170728-WA0009.jpg"/>
          <p:cNvPicPr>
            <a:picLocks noChangeAspect="1" noChangeArrowheads="1"/>
          </p:cNvPicPr>
          <p:nvPr/>
        </p:nvPicPr>
        <p:blipFill>
          <a:blip r:embed="rId1"/>
          <a:srcRect/>
          <a:stretch>
            <a:fillRect/>
          </a:stretch>
        </p:blipFill>
        <p:spPr bwMode="auto">
          <a:xfrm>
            <a:off x="1619672" y="404664"/>
            <a:ext cx="5805264" cy="5805264"/>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Заголовок 1"/>
          <p:cNvSpPr>
            <a:spLocks noGrp="1"/>
          </p:cNvSpPr>
          <p:nvPr>
            <p:ph type="title"/>
          </p:nvPr>
        </p:nvSpPr>
        <p:spPr>
          <a:ln/>
        </p:spPr>
        <p:txBody>
          <a:bodyPr vert="horz" wrap="square" lIns="91440" tIns="45720" rIns="91440" bIns="45720" anchor="ctr"/>
          <a:p>
            <a:pPr>
              <a:buNone/>
            </a:pPr>
            <a:endParaRPr dirty="0"/>
          </a:p>
        </p:txBody>
      </p:sp>
      <p:pic>
        <p:nvPicPr>
          <p:cNvPr id="58370" name="Picture 2" descr="I:\бутылка\IMG-20170730-WA0018.jpg"/>
          <p:cNvPicPr>
            <a:picLocks noChangeAspect="1" noChangeArrowheads="1"/>
          </p:cNvPicPr>
          <p:nvPr/>
        </p:nvPicPr>
        <p:blipFill>
          <a:blip r:embed="rId1"/>
          <a:srcRect/>
          <a:stretch>
            <a:fillRect/>
          </a:stretch>
        </p:blipFill>
        <p:spPr bwMode="auto">
          <a:xfrm>
            <a:off x="1475656" y="476672"/>
            <a:ext cx="6021288" cy="6021288"/>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Заголовок 1"/>
          <p:cNvSpPr>
            <a:spLocks noGrp="1"/>
          </p:cNvSpPr>
          <p:nvPr>
            <p:ph type="title"/>
          </p:nvPr>
        </p:nvSpPr>
        <p:spPr>
          <a:ln/>
        </p:spPr>
        <p:txBody>
          <a:bodyPr vert="horz" wrap="square" lIns="91440" tIns="45720" rIns="91440" bIns="45720" anchor="ctr"/>
          <a:p>
            <a:pPr>
              <a:buNone/>
            </a:pPr>
            <a:endParaRPr dirty="0"/>
          </a:p>
        </p:txBody>
      </p:sp>
      <p:pic>
        <p:nvPicPr>
          <p:cNvPr id="60418" name="Picture 2" descr="I:\бутылка\IMG-20170730-WA0056.jpg"/>
          <p:cNvPicPr>
            <a:picLocks noChangeAspect="1" noChangeArrowheads="1"/>
          </p:cNvPicPr>
          <p:nvPr/>
        </p:nvPicPr>
        <p:blipFill>
          <a:blip r:embed="rId1"/>
          <a:srcRect/>
          <a:stretch>
            <a:fillRect/>
          </a:stretch>
        </p:blipFill>
        <p:spPr bwMode="auto">
          <a:xfrm>
            <a:off x="1547664" y="260648"/>
            <a:ext cx="6021288" cy="6021288"/>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Заголовок 1"/>
          <p:cNvSpPr>
            <a:spLocks noGrp="1"/>
          </p:cNvSpPr>
          <p:nvPr>
            <p:ph type="title"/>
          </p:nvPr>
        </p:nvSpPr>
        <p:spPr>
          <a:ln/>
        </p:spPr>
        <p:txBody>
          <a:bodyPr vert="horz" wrap="square" lIns="91440" tIns="45720" rIns="91440" bIns="45720" anchor="ctr"/>
          <a:p>
            <a:pPr>
              <a:buNone/>
            </a:pPr>
            <a:endParaRPr dirty="0"/>
          </a:p>
        </p:txBody>
      </p:sp>
      <p:pic>
        <p:nvPicPr>
          <p:cNvPr id="61442" name="Picture 2" descr="I:\бутылка\IMG-20170731-WA0036.jpg"/>
          <p:cNvPicPr>
            <a:picLocks noChangeAspect="1" noChangeArrowheads="1"/>
          </p:cNvPicPr>
          <p:nvPr/>
        </p:nvPicPr>
        <p:blipFill>
          <a:blip r:embed="rId1"/>
          <a:srcRect/>
          <a:stretch>
            <a:fillRect/>
          </a:stretch>
        </p:blipFill>
        <p:spPr bwMode="auto">
          <a:xfrm>
            <a:off x="1403648" y="260648"/>
            <a:ext cx="6309320" cy="6309320"/>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Заголовок 7"/>
          <p:cNvSpPr>
            <a:spLocks noGrp="1"/>
          </p:cNvSpPr>
          <p:nvPr>
            <p:ph type="title"/>
          </p:nvPr>
        </p:nvSpPr>
        <p:spPr>
          <a:ln/>
        </p:spPr>
        <p:txBody>
          <a:bodyPr vert="horz" wrap="square" lIns="91440" tIns="45720" rIns="91440" bIns="45720" anchor="ctr"/>
          <a:p>
            <a:pPr>
              <a:buNone/>
            </a:pPr>
            <a:endParaRPr dirty="0"/>
          </a:p>
        </p:txBody>
      </p:sp>
      <p:pic>
        <p:nvPicPr>
          <p:cNvPr id="17416" name="Picture 8" descr="I:\бутылка\IMG-20170731-WA0038.jpg"/>
          <p:cNvPicPr>
            <a:picLocks noChangeAspect="1" noChangeArrowheads="1"/>
          </p:cNvPicPr>
          <p:nvPr/>
        </p:nvPicPr>
        <p:blipFill>
          <a:blip r:embed="rId1"/>
          <a:srcRect/>
          <a:stretch>
            <a:fillRect/>
          </a:stretch>
        </p:blipFill>
        <p:spPr bwMode="auto">
          <a:xfrm>
            <a:off x="1331640" y="260648"/>
            <a:ext cx="6381328" cy="6381328"/>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Заголовок 1"/>
          <p:cNvSpPr>
            <a:spLocks noGrp="1"/>
          </p:cNvSpPr>
          <p:nvPr>
            <p:ph type="title"/>
          </p:nvPr>
        </p:nvSpPr>
        <p:spPr>
          <a:ln/>
        </p:spPr>
        <p:txBody>
          <a:bodyPr vert="horz" wrap="square" lIns="91440" tIns="45720" rIns="91440" bIns="45720" anchor="ctr"/>
          <a:p>
            <a:pPr>
              <a:buNone/>
            </a:pPr>
            <a:endParaRPr dirty="0"/>
          </a:p>
        </p:txBody>
      </p:sp>
      <p:sp>
        <p:nvSpPr>
          <p:cNvPr id="27651" name="Текст 2"/>
          <p:cNvSpPr>
            <a:spLocks noGrp="1"/>
          </p:cNvSpPr>
          <p:nvPr>
            <p:ph type="body" sz="half" idx="1"/>
          </p:nvPr>
        </p:nvSpPr>
        <p:spPr>
          <a:ln/>
        </p:spPr>
        <p:txBody>
          <a:bodyPr vert="horz" wrap="square" lIns="91440" tIns="45720" rIns="91440" bIns="45720" anchor="t"/>
          <a:p>
            <a:pPr>
              <a:buClrTx/>
              <a:buSzTx/>
              <a:buFontTx/>
            </a:pPr>
            <a:endParaRPr dirty="0"/>
          </a:p>
        </p:txBody>
      </p:sp>
      <p:sp>
        <p:nvSpPr>
          <p:cNvPr id="27652" name="Клип 3"/>
          <p:cNvSpPr>
            <a:spLocks noGrp="1" noTextEdit="1"/>
          </p:cNvSpPr>
          <p:nvPr>
            <p:ph type="clipArt" sz="half" idx="2"/>
          </p:nvPr>
        </p:nvSpPr>
        <p:spPr>
          <a:ln/>
        </p:spPr>
      </p:sp>
      <p:pic>
        <p:nvPicPr>
          <p:cNvPr id="62466" name="Picture 2" descr="I:\бутылка\IMG-20170731-WA0037.jpg"/>
          <p:cNvPicPr>
            <a:picLocks noChangeAspect="1" noChangeArrowheads="1"/>
          </p:cNvPicPr>
          <p:nvPr/>
        </p:nvPicPr>
        <p:blipFill>
          <a:blip r:embed="rId1"/>
          <a:srcRect/>
          <a:stretch>
            <a:fillRect/>
          </a:stretch>
        </p:blipFill>
        <p:spPr bwMode="auto">
          <a:xfrm>
            <a:off x="1475656" y="188640"/>
            <a:ext cx="6165304" cy="6165304"/>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Заголовок 1"/>
          <p:cNvSpPr>
            <a:spLocks noGrp="1"/>
          </p:cNvSpPr>
          <p:nvPr>
            <p:ph type="title"/>
          </p:nvPr>
        </p:nvSpPr>
        <p:spPr>
          <a:ln/>
        </p:spPr>
        <p:txBody>
          <a:bodyPr vert="horz" wrap="square" lIns="91440" tIns="45720" rIns="91440" bIns="45720" anchor="ctr"/>
          <a:p>
            <a:pPr>
              <a:buNone/>
            </a:pPr>
            <a:endParaRPr dirty="0"/>
          </a:p>
        </p:txBody>
      </p:sp>
      <p:sp>
        <p:nvSpPr>
          <p:cNvPr id="28675" name="Текст 2"/>
          <p:cNvSpPr>
            <a:spLocks noGrp="1"/>
          </p:cNvSpPr>
          <p:nvPr>
            <p:ph type="body" sz="half" idx="1"/>
          </p:nvPr>
        </p:nvSpPr>
        <p:spPr>
          <a:ln/>
        </p:spPr>
        <p:txBody>
          <a:bodyPr vert="horz" wrap="square" lIns="91440" tIns="45720" rIns="91440" bIns="45720" anchor="t"/>
          <a:p>
            <a:pPr>
              <a:buClrTx/>
              <a:buSzTx/>
              <a:buFontTx/>
            </a:pPr>
            <a:endParaRPr dirty="0"/>
          </a:p>
        </p:txBody>
      </p:sp>
      <p:sp>
        <p:nvSpPr>
          <p:cNvPr id="28676" name="Клип 3"/>
          <p:cNvSpPr>
            <a:spLocks noGrp="1" noTextEdit="1"/>
          </p:cNvSpPr>
          <p:nvPr>
            <p:ph type="clipArt" sz="half" idx="2"/>
          </p:nvPr>
        </p:nvSpPr>
        <p:spPr>
          <a:ln/>
        </p:spPr>
      </p:sp>
      <p:pic>
        <p:nvPicPr>
          <p:cNvPr id="63490" name="Picture 2" descr="I:\бутылка\IMG-20170728-WA0007.jpg"/>
          <p:cNvPicPr>
            <a:picLocks noChangeAspect="1" noChangeArrowheads="1"/>
          </p:cNvPicPr>
          <p:nvPr/>
        </p:nvPicPr>
        <p:blipFill>
          <a:blip r:embed="rId1"/>
          <a:srcRect/>
          <a:stretch>
            <a:fillRect/>
          </a:stretch>
        </p:blipFill>
        <p:spPr bwMode="auto">
          <a:xfrm>
            <a:off x="1475656" y="188640"/>
            <a:ext cx="6264696" cy="6264696"/>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Заголовок 1"/>
          <p:cNvSpPr>
            <a:spLocks noGrp="1"/>
          </p:cNvSpPr>
          <p:nvPr>
            <p:ph type="title"/>
          </p:nvPr>
        </p:nvSpPr>
        <p:spPr>
          <a:ln/>
        </p:spPr>
        <p:txBody>
          <a:bodyPr vert="horz" wrap="square" lIns="91440" tIns="45720" rIns="91440" bIns="45720" anchor="ctr"/>
          <a:p>
            <a:pPr>
              <a:buNone/>
            </a:pPr>
            <a:endParaRPr dirty="0"/>
          </a:p>
        </p:txBody>
      </p:sp>
      <p:sp>
        <p:nvSpPr>
          <p:cNvPr id="29699" name="Текст 2"/>
          <p:cNvSpPr>
            <a:spLocks noGrp="1"/>
          </p:cNvSpPr>
          <p:nvPr>
            <p:ph type="body" sz="half" idx="1"/>
          </p:nvPr>
        </p:nvSpPr>
        <p:spPr>
          <a:ln/>
        </p:spPr>
        <p:txBody>
          <a:bodyPr vert="horz" wrap="square" lIns="91440" tIns="45720" rIns="91440" bIns="45720" anchor="t"/>
          <a:p>
            <a:pPr>
              <a:buClrTx/>
              <a:buSzTx/>
              <a:buFontTx/>
            </a:pPr>
            <a:endParaRPr dirty="0"/>
          </a:p>
        </p:txBody>
      </p:sp>
      <p:sp>
        <p:nvSpPr>
          <p:cNvPr id="29700" name="Клип 3"/>
          <p:cNvSpPr>
            <a:spLocks noGrp="1" noTextEdit="1"/>
          </p:cNvSpPr>
          <p:nvPr>
            <p:ph type="clipArt" sz="half" idx="2"/>
          </p:nvPr>
        </p:nvSpPr>
        <p:spPr>
          <a:ln/>
        </p:spPr>
      </p:sp>
      <p:pic>
        <p:nvPicPr>
          <p:cNvPr id="64514" name="Picture 2" descr="I:\бутылка\IMG-20170730-WA0057.jpg"/>
          <p:cNvPicPr>
            <a:picLocks noChangeAspect="1" noChangeArrowheads="1"/>
          </p:cNvPicPr>
          <p:nvPr/>
        </p:nvPicPr>
        <p:blipFill>
          <a:blip r:embed="rId1"/>
          <a:srcRect/>
          <a:stretch>
            <a:fillRect/>
          </a:stretch>
        </p:blipFill>
        <p:spPr bwMode="auto">
          <a:xfrm>
            <a:off x="1475656" y="332656"/>
            <a:ext cx="6165304" cy="6165304"/>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22" name="WordArt 6"/>
          <p:cNvSpPr>
            <a:spLocks noTextEdit="1"/>
          </p:cNvSpPr>
          <p:nvPr/>
        </p:nvSpPr>
        <p:spPr>
          <a:xfrm>
            <a:off x="1835150" y="1412875"/>
            <a:ext cx="5184775" cy="3168650"/>
          </a:xfrm>
          <a:prstGeom prst="rect">
            <a:avLst/>
          </a:prstGeom>
        </p:spPr>
        <p:txBody>
          <a:bodyPr wrap="none" fromWordArt="1">
            <a:prstTxWarp prst="textButton">
              <a:avLst>
                <a:gd name="adj" fmla="val 10800007"/>
              </a:avLst>
            </a:prstTxWarp>
            <a:normAutofit/>
          </a:bodyPr>
          <a:p>
            <a:pPr algn="ctr" eaLnBrk="0" hangingPunct="0"/>
            <a:endParaRPr lang="ru-RU" altLang="en-US" sz="3600" b="1" i="1">
              <a:ln w="12700" cap="flat" cmpd="sng">
                <a:solidFill>
                  <a:srgbClr val="000099"/>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Bookman Old Style" panose="02050604050505020204" charset="0"/>
              <a:ea typeface="Bookman Old Style" panose="02050604050505020204" charset="0"/>
            </a:endParaRPr>
          </a:p>
          <a:p>
            <a:pPr algn="ctr" eaLnBrk="0" hangingPunct="0"/>
            <a:r>
              <a:rPr lang="ru-RU" altLang="en-US" sz="3600" b="1" i="1">
                <a:ln w="12700" cap="flat" cmpd="sng">
                  <a:solidFill>
                    <a:srgbClr val="000099"/>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Bookman Old Style" panose="02050604050505020204" charset="0"/>
                <a:ea typeface="Bookman Old Style" panose="02050604050505020204" charset="0"/>
              </a:rPr>
              <a:t>  Спасибо  </a:t>
            </a:r>
            <a:endParaRPr lang="ru-RU" altLang="en-US" sz="3600" b="1" i="1">
              <a:ln w="12700" cap="flat" cmpd="sng">
                <a:solidFill>
                  <a:srgbClr val="000099"/>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Bookman Old Style" panose="02050604050505020204" charset="0"/>
              <a:ea typeface="Bookman Old Style" panose="02050604050505020204" charset="0"/>
            </a:endParaRPr>
          </a:p>
          <a:p>
            <a:pPr algn="ctr" eaLnBrk="0" hangingPunct="0"/>
            <a:r>
              <a:rPr lang="ru-RU" altLang="en-US" sz="3600" b="1" i="1">
                <a:ln w="12700" cap="flat" cmpd="sng">
                  <a:solidFill>
                    <a:srgbClr val="000099"/>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Bookman Old Style" panose="02050604050505020204" charset="0"/>
                <a:ea typeface="Bookman Old Style" panose="02050604050505020204" charset="0"/>
              </a:rPr>
              <a:t>за внимание!</a:t>
            </a:r>
            <a:endParaRPr lang="ru-RU" altLang="en-US" sz="3600" b="1" i="1">
              <a:ln w="12700" cap="flat" cmpd="sng">
                <a:solidFill>
                  <a:srgbClr val="000099"/>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Bookman Old Style" panose="02050604050505020204" charset="0"/>
              <a:ea typeface="Bookman Old Style" panose="02050604050505020204" charset="0"/>
            </a:endParaRPr>
          </a:p>
        </p:txBody>
      </p:sp>
    </p:spTree>
  </p:cSld>
  <p:clrMapOvr>
    <a:masterClrMapping/>
  </p:clrMapOvr>
  <p:transition>
    <p:newsflash/>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0" fill="hold"/>
                                        <p:tgtEl>
                                          <p:spTgt spid="30722"/>
                                        </p:tgtEl>
                                        <p:attrNameLst>
                                          <p:attrName>ppt_w</p:attrName>
                                        </p:attrNameLst>
                                      </p:cBhvr>
                                      <p:tavLst>
                                        <p:tav tm="0" fmla="#ppt_w*sin(2.5*pi*$)">
                                          <p:val>
                                            <p:fltVal val="0,000000"/>
                                          </p:val>
                                        </p:tav>
                                        <p:tav tm="100000">
                                          <p:val>
                                            <p:fltVal val="1,000000"/>
                                          </p:val>
                                        </p:tav>
                                      </p:tavLst>
                                    </p:anim>
                                    <p:anim calcmode="lin" valueType="num">
                                      <p:cBhvr>
                                        <p:cTn id="8" dur="5000" fill="hold"/>
                                        <p:tgtEl>
                                          <p:spTgt spid="307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Прямоугольник 4"/>
          <p:cNvSpPr/>
          <p:nvPr/>
        </p:nvSpPr>
        <p:spPr>
          <a:xfrm>
            <a:off x="611188" y="333375"/>
            <a:ext cx="8064500" cy="3168650"/>
          </a:xfrm>
          <a:prstGeom prst="rect">
            <a:avLst/>
          </a:prstGeom>
          <a:noFill/>
          <a:ln w="9525">
            <a:noFill/>
          </a:ln>
        </p:spPr>
        <p:txBody>
          <a:bodyPr>
            <a:spAutoFit/>
          </a:bodyPr>
          <a:p>
            <a:pPr algn="ctr"/>
            <a:r>
              <a:rPr sz="2000" dirty="0">
                <a:solidFill>
                  <a:srgbClr val="0000FF"/>
                </a:solidFill>
                <a:latin typeface="Times New Roman" panose="02020603050405020304" pitchFamily="18" charset="0"/>
                <a:cs typeface="Times New Roman" panose="02020603050405020304" pitchFamily="18" charset="0"/>
              </a:rPr>
              <a:t>Среди мусора, мы нередко замечаем пластиковые бутылки. В наши  дни  ежегодно производятся и выбрасываются миллионы бутылок. И с каждым годом отходы из  пластиковых  бутылок растут, за счёт того что появляется всё большее количество продуктов, которые упаковывают в пластиковые бутылки. Пластиковые бутылки не разлагаются, и могут лежать в земле от 500 до 1000 лет. Если каждый ребенок и взрослый найдет вторичное применение пластиковой бутылке, изготовив из нее полезную поделку, и украсив ею территорию или помещение, то на улицах нашего города станет намного чище и красивее.</a:t>
            </a:r>
            <a:endParaRPr sz="2000" dirty="0">
              <a:solidFill>
                <a:srgbClr val="0000FF"/>
              </a:solidFill>
              <a:latin typeface="Times New Roman" panose="02020603050405020304" pitchFamily="18" charset="0"/>
              <a:ea typeface="Times New Roman" panose="02020603050405020304" pitchFamily="18" charset="0"/>
            </a:endParaRPr>
          </a:p>
        </p:txBody>
      </p:sp>
      <p:pic>
        <p:nvPicPr>
          <p:cNvPr id="2" name="Picture 3" descr="I:\бутылка\437928bdc3f824c43d5e62620afeb4e5.png"/>
          <p:cNvPicPr>
            <a:picLocks noChangeAspect="1" noChangeArrowheads="1"/>
          </p:cNvPicPr>
          <p:nvPr/>
        </p:nvPicPr>
        <p:blipFill>
          <a:blip r:embed="rId1"/>
          <a:srcRect/>
          <a:stretch>
            <a:fillRect/>
          </a:stretch>
        </p:blipFill>
        <p:spPr bwMode="auto">
          <a:xfrm>
            <a:off x="1403648" y="3645024"/>
            <a:ext cx="6300192" cy="2846171"/>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Заголовок 5"/>
          <p:cNvSpPr>
            <a:spLocks noGrp="1"/>
          </p:cNvSpPr>
          <p:nvPr>
            <p:ph type="title"/>
          </p:nvPr>
        </p:nvSpPr>
        <p:spPr>
          <a:xfrm>
            <a:off x="395288" y="260350"/>
            <a:ext cx="8229600" cy="4378325"/>
          </a:xfrm>
          <a:ln/>
        </p:spPr>
        <p:txBody>
          <a:bodyPr vert="horz" wrap="square" lIns="91440" tIns="45720" rIns="91440" bIns="45720" anchor="ctr"/>
          <a:p>
            <a:pPr>
              <a:buNone/>
            </a:pPr>
            <a:r>
              <a:rPr sz="6600" b="1" i="1" dirty="0">
                <a:solidFill>
                  <a:srgbClr val="0000FF"/>
                </a:solidFill>
                <a:latin typeface="Times New Roman" panose="02020603050405020304" pitchFamily="18" charset="0"/>
                <a:cs typeface="Times New Roman" panose="02020603050405020304" pitchFamily="18" charset="0"/>
              </a:rPr>
              <a:t>Что же можно сделать из пластиковых бутылок???</a:t>
            </a:r>
            <a:endParaRPr sz="6600" b="1" i="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newsflash/>
    <p:sndAc>
      <p:stSnd>
        <p:snd r:embed="rId1"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Заголовок 8"/>
          <p:cNvSpPr>
            <a:spLocks noGrp="1"/>
          </p:cNvSpPr>
          <p:nvPr>
            <p:ph type="title" sz="quarter"/>
          </p:nvPr>
        </p:nvSpPr>
        <p:spPr>
          <a:ln/>
        </p:spPr>
        <p:txBody>
          <a:bodyPr vert="horz" wrap="square" lIns="91440" tIns="45720" rIns="91440" bIns="45720" anchor="ctr"/>
          <a:p>
            <a:pPr>
              <a:buNone/>
            </a:pPr>
            <a:endParaRPr dirty="0"/>
          </a:p>
        </p:txBody>
      </p:sp>
      <p:pic>
        <p:nvPicPr>
          <p:cNvPr id="10" name="Содержимое 3" descr="P1020151.JPG"/>
          <p:cNvPicPr>
            <a:picLocks noGrp="1" noChangeAspect="1"/>
          </p:cNvPicPr>
          <p:nvPr>
            <p:ph sz="quarter" idx="1"/>
          </p:nvPr>
        </p:nvPicPr>
        <p:blipFill>
          <a:blip r:embed="rId1"/>
          <a:stretch>
            <a:fillRect/>
          </a:stretch>
        </p:blipFill>
        <p:spPr>
          <a:xfrm>
            <a:off x="899592" y="188640"/>
            <a:ext cx="7510665" cy="5549248"/>
          </a:xfrm>
          <a:effectLst>
            <a:softEdge rad="112500"/>
          </a:effectLst>
        </p:spPr>
      </p:pic>
    </p:spTree>
  </p:cSld>
  <p:clrMapOvr>
    <a:masterClrMapping/>
  </p:clrMapOvr>
  <p:transition>
    <p:newsflash/>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Заголовок 6"/>
          <p:cNvSpPr>
            <a:spLocks noGrp="1"/>
          </p:cNvSpPr>
          <p:nvPr>
            <p:ph type="title"/>
          </p:nvPr>
        </p:nvSpPr>
        <p:spPr>
          <a:ln/>
        </p:spPr>
        <p:txBody>
          <a:bodyPr vert="horz" wrap="square" lIns="91440" tIns="45720" rIns="91440" bIns="45720" anchor="ctr"/>
          <a:p>
            <a:pPr>
              <a:buNone/>
            </a:pPr>
            <a:endParaRPr dirty="0"/>
          </a:p>
        </p:txBody>
      </p:sp>
      <p:pic>
        <p:nvPicPr>
          <p:cNvPr id="9223" name="Picture 7" descr="I:\бутылка\889_48bec2633df1d8ed462913572da70108.jpg.jpg"/>
          <p:cNvPicPr>
            <a:picLocks noChangeAspect="1" noChangeArrowheads="1"/>
          </p:cNvPicPr>
          <p:nvPr/>
        </p:nvPicPr>
        <p:blipFill>
          <a:blip r:embed="rId1" cstate="print"/>
          <a:srcRect/>
          <a:stretch>
            <a:fillRect/>
          </a:stretch>
        </p:blipFill>
        <p:spPr bwMode="auto">
          <a:xfrm>
            <a:off x="1331640" y="404664"/>
            <a:ext cx="6644607" cy="4980806"/>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Заголовок 6"/>
          <p:cNvSpPr>
            <a:spLocks noGrp="1"/>
          </p:cNvSpPr>
          <p:nvPr>
            <p:ph type="title"/>
          </p:nvPr>
        </p:nvSpPr>
        <p:spPr>
          <a:ln/>
        </p:spPr>
        <p:txBody>
          <a:bodyPr vert="horz" wrap="square" lIns="91440" tIns="45720" rIns="91440" bIns="45720" anchor="ctr"/>
          <a:p>
            <a:pPr>
              <a:buNone/>
            </a:pPr>
            <a:endParaRPr dirty="0"/>
          </a:p>
        </p:txBody>
      </p:sp>
      <p:pic>
        <p:nvPicPr>
          <p:cNvPr id="8" name="Содержимое 3" descr="P7071624.JPG"/>
          <p:cNvPicPr>
            <a:picLocks noGrp="1" noChangeAspect="1"/>
          </p:cNvPicPr>
          <p:nvPr>
            <p:ph idx="1"/>
          </p:nvPr>
        </p:nvPicPr>
        <p:blipFill>
          <a:blip r:embed="rId1"/>
          <a:stretch>
            <a:fillRect/>
          </a:stretch>
        </p:blipFill>
        <p:spPr>
          <a:xfrm>
            <a:off x="1187624" y="188640"/>
            <a:ext cx="6929485" cy="5411807"/>
          </a:xfrm>
          <a:effectLst>
            <a:softEdge rad="112500"/>
          </a:effectLst>
        </p:spPr>
      </p:pic>
    </p:spTree>
  </p:cSld>
  <p:clrMapOvr>
    <a:masterClrMapping/>
  </p:clrMapOvr>
  <p:transition>
    <p:newsflash/>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Заголовок 5"/>
          <p:cNvSpPr>
            <a:spLocks noGrp="1"/>
          </p:cNvSpPr>
          <p:nvPr>
            <p:ph type="title"/>
          </p:nvPr>
        </p:nvSpPr>
        <p:spPr>
          <a:ln/>
        </p:spPr>
        <p:txBody>
          <a:bodyPr vert="horz" wrap="square" lIns="91440" tIns="45720" rIns="91440" bIns="45720" anchor="ctr"/>
          <a:p>
            <a:pPr>
              <a:buNone/>
            </a:pPr>
            <a:endParaRPr dirty="0"/>
          </a:p>
        </p:txBody>
      </p:sp>
      <p:pic>
        <p:nvPicPr>
          <p:cNvPr id="7" name="Содержимое 3" descr="P7121673.JPG"/>
          <p:cNvPicPr>
            <a:picLocks noChangeAspect="1"/>
          </p:cNvPicPr>
          <p:nvPr/>
        </p:nvPicPr>
        <p:blipFill>
          <a:blip r:embed="rId1"/>
          <a:stretch>
            <a:fillRect/>
          </a:stretch>
        </p:blipFill>
        <p:spPr bwMode="auto">
          <a:xfrm>
            <a:off x="1259632" y="476672"/>
            <a:ext cx="6470143" cy="5197493"/>
          </a:xfrm>
          <a:prstGeom prst="rect">
            <a:avLst/>
          </a:prstGeom>
          <a:ln>
            <a:noFill/>
          </a:ln>
          <a:effectLst>
            <a:softEdge rad="112500"/>
          </a:effectLst>
        </p:spPr>
      </p:pic>
    </p:spTree>
  </p:cSld>
  <p:clrMapOvr>
    <a:masterClrMapping/>
  </p:clrMapOvr>
  <p:transition>
    <p:newsflash/>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61" name="AutoShape 5">
            <a:hlinkClick r:id="rId1" action="ppaction://hlinkfile" highlightClick="1"/>
          </p:cNvPr>
          <p:cNvSpPr>
            <a:spLocks noChangeArrowheads="1"/>
          </p:cNvSpPr>
          <p:nvPr/>
        </p:nvSpPr>
        <p:spPr bwMode="auto">
          <a:xfrm>
            <a:off x="8604250" y="6237288"/>
            <a:ext cx="287338" cy="287338"/>
          </a:xfrm>
          <a:prstGeom prst="actionButtonHelp">
            <a:avLst/>
          </a:prstGeom>
          <a:solidFill>
            <a:srgbClr val="CCFFFF"/>
          </a:solidFill>
          <a:ln w="9525">
            <a:noFill/>
            <a:miter lim="800000"/>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4400" b="1" i="0" u="none" strike="noStrike" kern="1200" cap="none" spc="0" normalizeH="0" baseline="0" noProof="0">
              <a:ln>
                <a:noFill/>
              </a:ln>
              <a:solidFill>
                <a:srgbClr val="000099"/>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10243" name="Заголовок 5"/>
          <p:cNvSpPr>
            <a:spLocks noGrp="1"/>
          </p:cNvSpPr>
          <p:nvPr>
            <p:ph type="title"/>
          </p:nvPr>
        </p:nvSpPr>
        <p:spPr>
          <a:ln/>
        </p:spPr>
        <p:txBody>
          <a:bodyPr vert="horz" wrap="square" lIns="91440" tIns="45720" rIns="91440" bIns="45720" anchor="ctr"/>
          <a:p>
            <a:pPr>
              <a:buNone/>
            </a:pPr>
            <a:endParaRPr dirty="0"/>
          </a:p>
        </p:txBody>
      </p:sp>
      <p:pic>
        <p:nvPicPr>
          <p:cNvPr id="7" name="Рисунок 6"/>
          <p:cNvPicPr>
            <a:picLocks noChangeAspect="1"/>
          </p:cNvPicPr>
          <p:nvPr/>
        </p:nvPicPr>
        <p:blipFill>
          <a:blip r:embed="rId2"/>
          <a:stretch>
            <a:fillRect/>
          </a:stretch>
        </p:blipFill>
        <p:spPr>
          <a:xfrm>
            <a:off x="1115616" y="404664"/>
            <a:ext cx="6936771" cy="5202578"/>
          </a:xfrm>
          <a:prstGeom prst="rect">
            <a:avLst/>
          </a:prstGeom>
          <a:ln>
            <a:noFill/>
          </a:ln>
          <a:effectLst>
            <a:softEdge rad="112500"/>
          </a:effectLst>
        </p:spPr>
      </p:pic>
    </p:spTree>
  </p:cSld>
  <p:clrMapOvr>
    <a:masterClrMapping/>
  </p:clrMapOvr>
  <p:transition>
    <p:newsflash/>
    <p:sndAc>
      <p:stSnd>
        <p:snd r:embed="rId3" name="chimes.wav"/>
      </p:stSnd>
    </p:sndAc>
  </p:transition>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solidFill>
            <a:srgbClr val="0066FF"/>
          </a:solidFill>
          <a:prstDash val="solid"/>
          <a:round/>
          <a:headEnd type="none" w="med" len="med"/>
          <a:tailEnd type="none" w="med" len="med"/>
        </a:ln>
      </a:spPr>
      <a:bodyPr vert="horz" wrap="none" lIns="90000" tIns="46800" rIns="90000" bIns="4680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4400" b="1" i="0" u="none" strike="noStrike" cap="none" normalizeH="0" baseline="0" smtClean="0">
            <a:ln>
              <a:noFill/>
            </a:ln>
            <a:solidFill>
              <a:srgbClr val="000099"/>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solidFill>
          <a:srgbClr val="FFFF99"/>
        </a:solidFill>
        <a:ln w="9525" cap="flat" cmpd="sng" algn="ctr">
          <a:solidFill>
            <a:srgbClr val="0066FF"/>
          </a:solidFill>
          <a:prstDash val="solid"/>
          <a:round/>
          <a:headEnd type="none" w="med" len="med"/>
          <a:tailEnd type="none" w="med" len="med"/>
        </a:ln>
      </a:spPr>
      <a:bodyPr vert="horz" wrap="none" lIns="90000" tIns="46800" rIns="90000" bIns="4680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4400" b="1" i="0" u="none" strike="noStrike" cap="none" normalizeH="0" baseline="0" smtClean="0">
            <a:ln>
              <a:noFill/>
            </a:ln>
            <a:solidFill>
              <a:srgbClr val="000099"/>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1155</Words>
  <Application>WPS Presentation</Application>
  <PresentationFormat>Экран</PresentationFormat>
  <Paragraphs>17</Paragraphs>
  <Slides>29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SimSun</vt:lpstr>
      <vt:lpstr>Wingdings</vt:lpstr>
      <vt:lpstr>Calibri</vt:lpstr>
      <vt:lpstr>Times New Roman</vt:lpstr>
      <vt:lpstr>Consolas</vt:lpstr>
      <vt:lpstr>Microsoft YaHei</vt:lpstr>
      <vt:lpstr/>
      <vt:lpstr>Arial Unicode MS</vt:lpstr>
      <vt:lpstr>Bookman Old Style</vt:lpstr>
      <vt:lpstr>Оформление по умолчанию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Вадим и Света</cp:lastModifiedBy>
  <cp:revision>100</cp:revision>
  <dcterms:created xsi:type="dcterms:W3CDTF">2011-02-19T20:39:03Z</dcterms:created>
  <dcterms:modified xsi:type="dcterms:W3CDTF">2020-02-27T07:40:35Z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1049-11.2.0.9150</vt:lpwstr>
  </property>
</Properties>
</file>