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«День смеха»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группе «Мотыльки»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643578"/>
            <a:ext cx="6400800" cy="96678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Подготовила: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Дедова Н.Н.,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воспитатель гр.№11 «Мотыльки»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6357950" cy="9286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Сегодня к нам в группу пришел настоящий клоун…</a:t>
            </a:r>
            <a:endParaRPr lang="ru-RU" b="1" dirty="0"/>
          </a:p>
        </p:txBody>
      </p:sp>
      <p:pic>
        <p:nvPicPr>
          <p:cNvPr id="4" name="Содержимое 3" descr="IMG-20220401-WA00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428604"/>
            <a:ext cx="2379067" cy="5143537"/>
          </a:xfrm>
          <a:ln w="60325">
            <a:solidFill>
              <a:srgbClr val="FF0000"/>
            </a:solidFill>
          </a:ln>
        </p:spPr>
      </p:pic>
      <p:pic>
        <p:nvPicPr>
          <p:cNvPr id="5" name="Рисунок 4" descr="IMG-20220401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00174"/>
            <a:ext cx="3429024" cy="4572032"/>
          </a:xfrm>
          <a:prstGeom prst="rect">
            <a:avLst/>
          </a:prstGeom>
          <a:ln w="60325">
            <a:solidFill>
              <a:srgbClr val="00B0F0"/>
            </a:solidFill>
          </a:ln>
        </p:spPr>
      </p:pic>
      <p:pic>
        <p:nvPicPr>
          <p:cNvPr id="6" name="Содержимое 3" descr="IMG-20220401-WA0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071678"/>
            <a:ext cx="3394472" cy="4525963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20401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857364"/>
            <a:ext cx="3500461" cy="4667282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  <p:pic>
        <p:nvPicPr>
          <p:cNvPr id="7" name="Содержимое 6" descr="IMG-20220401-WA003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571480"/>
            <a:ext cx="4165894" cy="4786346"/>
          </a:xfrm>
          <a:prstGeom prst="rect">
            <a:avLst/>
          </a:prstGeom>
          <a:ln w="60325">
            <a:solidFill>
              <a:srgbClr val="FD8A2B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6357950" cy="9286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 музыкой, играми и фокусами!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клоуны</a:t>
            </a:r>
            <a:endParaRPr lang="ru-RU" b="1" dirty="0"/>
          </a:p>
        </p:txBody>
      </p:sp>
      <p:pic>
        <p:nvPicPr>
          <p:cNvPr id="5" name="Рисунок 4" descr="20220401_161755.jpg"/>
          <p:cNvPicPr>
            <a:picLocks noChangeAspect="1"/>
          </p:cNvPicPr>
          <p:nvPr/>
        </p:nvPicPr>
        <p:blipFill>
          <a:blip r:embed="rId2">
            <a:lum contrast="27000"/>
          </a:blip>
          <a:srcRect/>
          <a:stretch>
            <a:fillRect/>
          </a:stretch>
        </p:blipFill>
        <p:spPr>
          <a:xfrm>
            <a:off x="500034" y="1500174"/>
            <a:ext cx="8072494" cy="4830977"/>
          </a:xfrm>
          <a:prstGeom prst="rect">
            <a:avLst/>
          </a:prstGeom>
          <a:ln w="60325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WPS Presentation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Тема Office</vt:lpstr>
      <vt:lpstr>«День смеха»  в группе «Мотыльки»</vt:lpstr>
      <vt:lpstr>Сегодня к нам в группу пришел настоящий клоун…</vt:lpstr>
      <vt:lpstr>с музыкой, играми и фокусами!</vt:lpstr>
      <vt:lpstr>Наши клоуны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смеха»  в группе «Мотыльки»</dc:title>
  <dc:creator>User</dc:creator>
  <cp:lastModifiedBy>vadim</cp:lastModifiedBy>
  <cp:revision>4</cp:revision>
  <dcterms:created xsi:type="dcterms:W3CDTF">2022-12-18T13:03:55Z</dcterms:created>
  <dcterms:modified xsi:type="dcterms:W3CDTF">2022-12-18T13:03:55Z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