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428868"/>
            <a:ext cx="6457968" cy="1470025"/>
          </a:xfrm>
        </p:spPr>
        <p:txBody>
          <a:bodyPr/>
          <a:lstStyle/>
          <a:p>
            <a:r>
              <a:rPr lang="ru-RU" b="1" dirty="0" smtClean="0"/>
              <a:t>Экскурсия к памятнику</a:t>
            </a:r>
            <a:br>
              <a:rPr lang="ru-RU" b="1" dirty="0" smtClean="0"/>
            </a:br>
            <a:r>
              <a:rPr lang="ru-RU" b="1" dirty="0" smtClean="0"/>
              <a:t> З. Космодемьянской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4929198"/>
            <a:ext cx="5829296" cy="178595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Подготовила: Дедова  Н.Н.,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воспитатель группы №11 «Мотыльки»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Бердск  - 2022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57166"/>
            <a:ext cx="611506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Спасибо героям, </a:t>
            </a:r>
            <a:br>
              <a:rPr lang="ru-RU" dirty="0" smtClean="0"/>
            </a:br>
            <a:r>
              <a:rPr lang="ru-RU" dirty="0" smtClean="0"/>
              <a:t>спасибо солдатам,</a:t>
            </a:r>
            <a:endParaRPr lang="ru-RU" dirty="0"/>
          </a:p>
        </p:txBody>
      </p:sp>
      <p:pic>
        <p:nvPicPr>
          <p:cNvPr id="4" name="Содержимое 3" descr="20220505_113816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57158" y="2071678"/>
            <a:ext cx="2928958" cy="4100541"/>
          </a:xfrm>
        </p:spPr>
      </p:pic>
      <p:pic>
        <p:nvPicPr>
          <p:cNvPr id="6" name="Содержимое 9" descr="IMG-20220505-WA0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57554" y="2071678"/>
            <a:ext cx="5565110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Что мир подарили, </a:t>
            </a:r>
            <a:br>
              <a:rPr lang="ru-RU" dirty="0" smtClean="0"/>
            </a:br>
            <a:r>
              <a:rPr lang="ru-RU" dirty="0" smtClean="0"/>
              <a:t>Тогда - в сорок пятом! </a:t>
            </a:r>
            <a:endParaRPr lang="ru-RU" dirty="0"/>
          </a:p>
        </p:txBody>
      </p:sp>
      <p:pic>
        <p:nvPicPr>
          <p:cNvPr id="11" name="Рисунок 10" descr="IMG-20220505-WA0010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85852" y="2000240"/>
            <a:ext cx="6858048" cy="44767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Мы эту Победу - </a:t>
            </a:r>
            <a:br>
              <a:rPr lang="ru-RU" dirty="0" smtClean="0"/>
            </a:br>
            <a:r>
              <a:rPr lang="ru-RU" dirty="0" smtClean="0"/>
              <a:t>Вовек не забудем!</a:t>
            </a:r>
            <a:endParaRPr lang="ru-RU" dirty="0"/>
          </a:p>
        </p:txBody>
      </p:sp>
      <p:pic>
        <p:nvPicPr>
          <p:cNvPr id="4" name="Содержимое 3" descr="IMG-20220505-WA0006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72066" y="1643050"/>
            <a:ext cx="3554624" cy="4739499"/>
          </a:xfrm>
        </p:spPr>
      </p:pic>
      <p:pic>
        <p:nvPicPr>
          <p:cNvPr id="5" name="Рисунок 4" descr="IMG-20220505-WA00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5786" y="2071678"/>
            <a:ext cx="3536163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Пусть мирное солнце </a:t>
            </a:r>
            <a:br>
              <a:rPr lang="ru-RU" dirty="0" smtClean="0"/>
            </a:br>
            <a:r>
              <a:rPr lang="ru-RU" dirty="0" smtClean="0"/>
              <a:t>Сияет всем людям!</a:t>
            </a:r>
            <a:br>
              <a:rPr lang="ru-RU" dirty="0" smtClean="0"/>
            </a:br>
            <a:r>
              <a:rPr lang="ru-RU" sz="3100" dirty="0" smtClean="0"/>
              <a:t>(О.Маслова)</a:t>
            </a:r>
            <a:endParaRPr lang="ru-RU" sz="3100" dirty="0"/>
          </a:p>
        </p:txBody>
      </p:sp>
      <p:pic>
        <p:nvPicPr>
          <p:cNvPr id="4" name="Содержимое 3" descr="IMG-20220505-WA0017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857356" y="1928802"/>
            <a:ext cx="5500726" cy="464164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WPS Presentation</Application>
  <PresentationFormat>Экран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Calibri</vt:lpstr>
      <vt:lpstr>Microsoft YaHei</vt:lpstr>
      <vt:lpstr>Droid Sans Fallback</vt:lpstr>
      <vt:lpstr>Arial Unicode MS</vt:lpstr>
      <vt:lpstr>Тема Office</vt:lpstr>
      <vt:lpstr>Экскурсия к памятнику  З. Космодемьянской</vt:lpstr>
      <vt:lpstr>Спасибо героям,  спасибо солдатам,</vt:lpstr>
      <vt:lpstr>Что мир подарили,  Тогда - в сорок пятом! </vt:lpstr>
      <vt:lpstr>Мы эту Победу -  Вовек не забудем!</vt:lpstr>
      <vt:lpstr>Пусть мирное солнце  Сияет всем людям! (О.Маслова)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к памятнику  З. Космодемьянской</dc:title>
  <dc:creator>User</dc:creator>
  <cp:lastModifiedBy>vadim</cp:lastModifiedBy>
  <cp:revision>5</cp:revision>
  <dcterms:created xsi:type="dcterms:W3CDTF">2022-12-18T13:04:34Z</dcterms:created>
  <dcterms:modified xsi:type="dcterms:W3CDTF">2022-12-18T13:04:34Z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