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3" r:id="rId5"/>
    <p:sldId id="262" r:id="rId6"/>
    <p:sldId id="264" r:id="rId7"/>
    <p:sldId id="261" r:id="rId8"/>
    <p:sldId id="259" r:id="rId9"/>
    <p:sldId id="260" r:id="rId10"/>
    <p:sldId id="265" r:id="rId11"/>
    <p:sldId id="25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hemeOverride" Target="../theme/themeOverride1.xml"/><Relationship Id="rId2" Type="http://schemas.openxmlformats.org/officeDocument/2006/relationships/image" Target="../media/image7.jpe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«Центр развития ребенка – детский сад №28 «Огонёк»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71477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7100" b="1" dirty="0" smtClean="0">
                <a:solidFill>
                  <a:srgbClr val="C00000"/>
                </a:solidFill>
                <a:latin typeface="Mistral" panose="03090702030407020403" pitchFamily="66" charset="0"/>
                <a:cs typeface="Times New Roman" panose="02020603050405020304" pitchFamily="18" charset="0"/>
              </a:rPr>
              <a:t>Экскурсия в библиотеку</a:t>
            </a:r>
            <a:endParaRPr lang="ru-RU" sz="7100" b="1" dirty="0" smtClean="0">
              <a:solidFill>
                <a:srgbClr val="C00000"/>
              </a:solidFill>
              <a:latin typeface="Mistral" panose="03090702030407020403" pitchFamily="66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фотоотчёт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Дедова Н.Н.,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группы № 11 «Мотыльки»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- 2022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8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Mistral" panose="03090702030407020403" pitchFamily="66" charset="0"/>
              </a:rPr>
              <a:t>«Мотыльки» благодарят</a:t>
            </a:r>
            <a:br>
              <a:rPr lang="ru-RU" dirty="0" smtClean="0">
                <a:solidFill>
                  <a:srgbClr val="C00000"/>
                </a:solidFill>
                <a:latin typeface="Mistral" panose="03090702030407020403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Mistral" panose="03090702030407020403" pitchFamily="66" charset="0"/>
              </a:rPr>
              <a:t> за теплый прием </a:t>
            </a:r>
            <a:br>
              <a:rPr lang="ru-RU" dirty="0" smtClean="0">
                <a:solidFill>
                  <a:srgbClr val="C00000"/>
                </a:solidFill>
                <a:latin typeface="Mistral" panose="03090702030407020403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Mistral" panose="03090702030407020403" pitchFamily="66" charset="0"/>
              </a:rPr>
              <a:t>сотрудников детской библиотеки  №3 (Лунная, 22а)</a:t>
            </a:r>
            <a:endParaRPr lang="ru-RU" dirty="0">
              <a:solidFill>
                <a:srgbClr val="C00000"/>
              </a:solidFill>
              <a:latin typeface="Mistral" panose="03090702030407020403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-20220120-WA0025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57158" y="1571612"/>
            <a:ext cx="8456368" cy="4572032"/>
          </a:xfrm>
          <a:ln w="60325">
            <a:solidFill>
              <a:srgbClr val="C0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-20220120-WA0049.jpg"/>
          <p:cNvPicPr>
            <a:picLocks noGrp="1"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642910" y="785794"/>
            <a:ext cx="3394472" cy="4525963"/>
          </a:xfrm>
          <a:ln w="60325">
            <a:solidFill>
              <a:srgbClr val="C00000"/>
            </a:solidFill>
          </a:ln>
        </p:spPr>
      </p:pic>
      <p:pic>
        <p:nvPicPr>
          <p:cNvPr id="6" name="Содержимое 5" descr="IMG-20220120-WA003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1571612"/>
            <a:ext cx="3394472" cy="4525963"/>
          </a:xfrm>
          <a:ln w="60325">
            <a:solidFill>
              <a:srgbClr val="C000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-20220120-WA0057.jpg"/>
          <p:cNvPicPr>
            <a:picLocks noGrp="1"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714348" y="1071546"/>
            <a:ext cx="3394472" cy="4525963"/>
          </a:xfrm>
          <a:ln w="60325">
            <a:solidFill>
              <a:srgbClr val="C00000"/>
            </a:solidFill>
          </a:ln>
        </p:spPr>
      </p:pic>
      <p:pic>
        <p:nvPicPr>
          <p:cNvPr id="6" name="Содержимое 5" descr="IMG-20220120-WA005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70264" y="1600200"/>
            <a:ext cx="3394472" cy="4525963"/>
          </a:xfrm>
          <a:ln w="60325">
            <a:solidFill>
              <a:srgbClr val="C000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5" descr="20220120_1102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857364"/>
            <a:ext cx="7526723" cy="4233782"/>
          </a:xfrm>
          <a:prstGeom prst="rect">
            <a:avLst/>
          </a:prstGeom>
          <a:ln w="60325">
            <a:solidFill>
              <a:srgbClr val="C00000"/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-20220120-WA0036.jpg"/>
          <p:cNvPicPr>
            <a:picLocks noGrp="1"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000100" y="714356"/>
            <a:ext cx="7429552" cy="5572164"/>
          </a:xfrm>
          <a:ln w="60325">
            <a:solidFill>
              <a:srgbClr val="C000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20220120_110132.jpg"/>
          <p:cNvPicPr>
            <a:picLocks noGrp="1"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571472" y="1071546"/>
            <a:ext cx="8001056" cy="5072098"/>
          </a:xfrm>
          <a:ln w="60325">
            <a:solidFill>
              <a:srgbClr val="C00000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-20220120-WA0048.jpg"/>
          <p:cNvPicPr>
            <a:picLocks noGrp="1"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857224" y="642918"/>
            <a:ext cx="7572428" cy="5679321"/>
          </a:xfrm>
          <a:ln w="60325">
            <a:solidFill>
              <a:srgbClr val="C0000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5" descr="IMG-20220120-WA0005.jpg"/>
          <p:cNvPicPr>
            <a:picLocks noGrp="1"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571472" y="714356"/>
            <a:ext cx="3394472" cy="4525963"/>
          </a:xfrm>
          <a:prstGeom prst="rect">
            <a:avLst/>
          </a:prstGeom>
          <a:ln w="60325">
            <a:solidFill>
              <a:srgbClr val="C00000"/>
            </a:solidFill>
          </a:ln>
        </p:spPr>
      </p:pic>
      <p:pic>
        <p:nvPicPr>
          <p:cNvPr id="6" name="Содержимое 6" descr="IMG-20220120-WA004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1643050"/>
            <a:ext cx="3394472" cy="4525963"/>
          </a:xfrm>
          <a:ln w="60325">
            <a:solidFill>
              <a:srgbClr val="C00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WPS Presentation</Application>
  <PresentationFormat>Экран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Mistral</vt:lpstr>
      <vt:lpstr>Calibri</vt:lpstr>
      <vt:lpstr>Microsoft YaHei</vt:lpstr>
      <vt:lpstr>Droid Sans Fallback</vt:lpstr>
      <vt:lpstr>Arial Unicode MS</vt:lpstr>
      <vt:lpstr>Тема Office</vt:lpstr>
      <vt:lpstr>Муниципальное дошкольное образовательное учреждение «Центр развития ребенка – детский сад №28 «Огонёк»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«Мотыльки» благодарят  за теплый прием  сотрудников детской библиотеки  №3 (Лунная, 22а)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vadim</cp:lastModifiedBy>
  <cp:revision>10</cp:revision>
  <dcterms:created xsi:type="dcterms:W3CDTF">2022-03-27T08:50:39Z</dcterms:created>
  <dcterms:modified xsi:type="dcterms:W3CDTF">2022-03-27T08:50:39Z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