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DE862-4093-4CA3-82CF-0B6F84B2466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3B473-7771-4F6A-9178-37726A1E015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алют\image115-2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314722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в клуб по месту жительства «Салют»</a:t>
            </a:r>
            <a:endParaRPr lang="ru-RU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500570"/>
            <a:ext cx="4429156" cy="214314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 Рахманова Ю. С. </a:t>
            </a:r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Дедова Н. Н. </a:t>
            </a:r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МБДОУЦРР №28 «Огонёк»</a:t>
            </a:r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№11 «Мотыльки»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3571900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алют\image115-2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F:\салют\IMG_20230215_110307_1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018388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F:\салют\IMG_20230215_110314_3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9" y="928670"/>
            <a:ext cx="4036247" cy="5381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алют\image115-2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F:\салют\IMG_20230215_110359_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4286248" cy="5714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F:\салют\IMG_20230215_110406_2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142984"/>
            <a:ext cx="4105648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алют\image115-2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F:\салют\IMG_20230215_110447_4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786182" cy="36058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F:\салют\IMG_20230215_110553_0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990277"/>
            <a:ext cx="3500462" cy="2867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F:\салют\IMG_20230215_110630_5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692994"/>
            <a:ext cx="3786214" cy="4093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алют\image115-2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F:\салют\IMG_20230215_110803_6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2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F:\салют\IMG_20230215_110807_4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053950"/>
            <a:ext cx="5072066" cy="3804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85728"/>
            <a:ext cx="257176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000504"/>
            <a:ext cx="257176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алют\image115-2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F:\салют\IMG_20230215_112741_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707812" cy="5429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алют\image115-2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500042"/>
            <a:ext cx="6143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429132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357694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86058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4" name="Picture 6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357694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5" name="Picture 7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142984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6" name="Picture 8" descr="F:\салют\v9ZeDrVXWoKbXNAj-Y-IL_ww2JcLDTa0Q6DPYsYeVV9QzlGpUb5bdS96b8Q8gZtniWpTe7H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WPS Presentation</Application>
  <PresentationFormat>Экран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Экскурсия в клуб по месту жительства «Салют»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клуб по месту жительства «Салют»</dc:title>
  <dc:creator>Юлия</dc:creator>
  <cp:lastModifiedBy>vadim</cp:lastModifiedBy>
  <cp:revision>2</cp:revision>
  <dcterms:created xsi:type="dcterms:W3CDTF">2023-03-05T11:09:22Z</dcterms:created>
  <dcterms:modified xsi:type="dcterms:W3CDTF">2023-03-05T11:09:22Z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