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61" r:id="rId6"/>
    <p:sldId id="264" r:id="rId7"/>
    <p:sldId id="265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259632" y="644102"/>
            <a:ext cx="6552728" cy="136815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Информационный проект 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Мой любимый город».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5157192"/>
            <a:ext cx="4608512" cy="136815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r>
              <a:rPr lang="ru-RU" dirty="0" smtClean="0">
                <a:solidFill>
                  <a:srgbClr val="002060"/>
                </a:solidFill>
              </a:rPr>
              <a:t>Воспитатели: Вернер Е.С. ,Рахманова Ю.С.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МБДОУ ЦРР № 28 «Огонек»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Город Бердск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2018 год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1381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971600" y="681790"/>
            <a:ext cx="7560840" cy="47525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 проекта: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Вернер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Е. С.,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Рахманова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Ю. С.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Участники: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сборной группы в летний период, воспитатели и родители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Срок реализации: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краткосрочный с 27.08.-31.08.2018 года.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 проекта: 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одно из основных направлений в работы дошкольных учреждений, согласно ФГОС, - это патриотическое воспитание дошкольников, формирование гордости за свою страну и малую родину. Программа «От рождения до школы» советует начать патриотическое воспитание со знакомством с родным городом, его  достопримечательностями.  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Систематизация знаний ребенка о родном городе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731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187624" y="548680"/>
            <a:ext cx="7128792" cy="518457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	Пополнить знания детей о городе, в котором мы живем.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	Формировать умение передавать свои впечатления о родном городе.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	Побудить в детях чувство любви к своему городу.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Предполагаемые результаты: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Повышение уровня знаний детьми о своем городе.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родителей в образовательном процессе. 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Подготовительный этап.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Изучить материалы по теме проекта.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Подготовить наглядный материал.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Оформить информацию в уголке для родителей.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Оформление патриотического уголка по теме проекта. </a:t>
            </a:r>
          </a:p>
        </p:txBody>
      </p:sp>
    </p:spTree>
    <p:extLst>
      <p:ext uri="{BB962C8B-B14F-4D97-AF65-F5344CB8AC3E}">
        <p14:creationId xmlns:p14="http://schemas.microsoft.com/office/powerpoint/2010/main" val="942995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9661">
            <a:off x="970242" y="385021"/>
            <a:ext cx="2072829" cy="37306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27483"/>
            <a:ext cx="4194583" cy="23594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0534">
            <a:off x="5892997" y="2465618"/>
            <a:ext cx="2256760" cy="40120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20" y="4099041"/>
            <a:ext cx="3960440" cy="222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995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7163">
            <a:off x="267220" y="448990"/>
            <a:ext cx="4216062" cy="31620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9039">
            <a:off x="4518157" y="2918462"/>
            <a:ext cx="4187538" cy="314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995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5696">
            <a:off x="4743888" y="490125"/>
            <a:ext cx="3779912" cy="25199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1286">
            <a:off x="4240846" y="3319551"/>
            <a:ext cx="4056816" cy="27045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9361">
            <a:off x="393412" y="1172128"/>
            <a:ext cx="4098347" cy="273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90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4428492" cy="29523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443848"/>
            <a:ext cx="4468735" cy="297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90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лако 2"/>
          <p:cNvSpPr/>
          <p:nvPr/>
        </p:nvSpPr>
        <p:spPr>
          <a:xfrm rot="936290">
            <a:off x="1218387" y="650780"/>
            <a:ext cx="6120680" cy="2592288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9957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130</Words>
  <Application>Microsoft Office PowerPoint</Application>
  <PresentationFormat>Экран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</dc:creator>
  <cp:lastModifiedBy>ра</cp:lastModifiedBy>
  <cp:revision>2</cp:revision>
  <dcterms:created xsi:type="dcterms:W3CDTF">2018-08-28T14:17:46Z</dcterms:created>
  <dcterms:modified xsi:type="dcterms:W3CDTF">2018-08-28T14:34:03Z</dcterms:modified>
</cp:coreProperties>
</file>