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39552" y="332656"/>
            <a:ext cx="7848872" cy="20162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"Конструирование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ребенка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пятого года жизни»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5085184"/>
            <a:ext cx="4032448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Группа № 11 «Мотыльки»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МБДОУЦРР № 28«Огонек»</a:t>
            </a:r>
          </a:p>
          <a:p>
            <a:pPr algn="ctr"/>
            <a:r>
              <a:rPr lang="ru-RU" dirty="0" err="1">
                <a:solidFill>
                  <a:srgbClr val="7030A0"/>
                </a:solidFill>
              </a:rPr>
              <a:t>г</a:t>
            </a:r>
            <a:r>
              <a:rPr lang="ru-RU" dirty="0" err="1" smtClean="0">
                <a:solidFill>
                  <a:srgbClr val="7030A0"/>
                </a:solidFill>
              </a:rPr>
              <a:t>.Бердск</a:t>
            </a:r>
            <a:r>
              <a:rPr lang="ru-RU" dirty="0" smtClean="0">
                <a:solidFill>
                  <a:srgbClr val="7030A0"/>
                </a:solidFill>
              </a:rPr>
              <a:t> (2018г)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16016" y="5085184"/>
            <a:ext cx="4320480" cy="14401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Воспитатель: Рахманова Ю.С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                       Вернер Е.С.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9"/>
          <a:stretch/>
        </p:blipFill>
        <p:spPr>
          <a:xfrm>
            <a:off x="3416055" y="2497261"/>
            <a:ext cx="2311889" cy="2607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50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20270437">
            <a:off x="170272" y="661784"/>
            <a:ext cx="8635735" cy="5400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естественных для ребенка и любимых им занятий, является конструирование, то есть создание из отдельных элементов чего-то целого.  Конструирование позволяет ребенку творить свой собственный неповторимый мир. Приглядитесь повнимательней к своему играющему ребенку - его игрушки не могут «жить» без домов, комнат, предметов мебели. Поэтому даже если у него нет конструктора, ребенок создает игровое пространство из того, что есть под рукой: мебели, диванных подушек, коробок, а также разнообразного природного материала. Так что же такое конструирование - пустое развлечение или полезная, развивающая деятельность?</a:t>
            </a:r>
          </a:p>
        </p:txBody>
      </p:sp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51520" y="332656"/>
            <a:ext cx="8352928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 деятельность, несомненно, важна в развитии психических процессов и умственных способностей ребенка.  В процессе конструирования ребенок легко усваивает многие знания, умения и навыки.</a:t>
            </a:r>
          </a:p>
        </p:txBody>
      </p:sp>
      <p:sp>
        <p:nvSpPr>
          <p:cNvPr id="4" name="Овал 3"/>
          <p:cNvSpPr/>
          <p:nvPr/>
        </p:nvSpPr>
        <p:spPr>
          <a:xfrm rot="19386958">
            <a:off x="-526395" y="3199017"/>
            <a:ext cx="6264696" cy="2376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конструктивные способности ребенка. Ребёнок на практике не только познает такие понятия как: право, лево, выше,  ниже, но и начинает понимать, как надо создать тот или иной объект.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8"/>
          <a:stretch/>
        </p:blipFill>
        <p:spPr>
          <a:xfrm>
            <a:off x="5580112" y="2636912"/>
            <a:ext cx="3024336" cy="3780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39552" y="692696"/>
            <a:ext cx="7848872" cy="16561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образного мышления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ведь ребенок, создавая конструкцию,  должен ориентироваться на некоторый образ того, что получится.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0705" b="15054"/>
          <a:stretch/>
        </p:blipFill>
        <p:spPr>
          <a:xfrm>
            <a:off x="539552" y="2589932"/>
            <a:ext cx="2633488" cy="392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14839" b="5380"/>
          <a:stretch/>
        </p:blipFill>
        <p:spPr>
          <a:xfrm>
            <a:off x="6372200" y="2564903"/>
            <a:ext cx="2376264" cy="3921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7527" r="7181"/>
          <a:stretch/>
        </p:blipFill>
        <p:spPr>
          <a:xfrm>
            <a:off x="3635896" y="2564905"/>
            <a:ext cx="2164378" cy="3921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47564" y="548680"/>
            <a:ext cx="8172908" cy="24482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конструкторская деятельность предполагает анализ постройки,  описание пространственного расположения  отдельных деталей, планирование своих действий, и отчета  о проделанных действиях -  развивается  также и речь ребенка,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расширяется его словарный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8863"/>
          <a:stretch/>
        </p:blipFill>
        <p:spPr>
          <a:xfrm>
            <a:off x="671839" y="3140968"/>
            <a:ext cx="2820041" cy="349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b="16774"/>
          <a:stretch/>
        </p:blipFill>
        <p:spPr>
          <a:xfrm>
            <a:off x="5220072" y="3140968"/>
            <a:ext cx="2857054" cy="3495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548680"/>
            <a:ext cx="8568952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тому же данный вид деятельности формирует такие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как усидчивость, внимательность, самостоятельность, организованность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планировать свою деятельность, и доводить начатое дело до конца).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5" b="25592"/>
          <a:stretch/>
        </p:blipFill>
        <p:spPr>
          <a:xfrm>
            <a:off x="2679191" y="2780928"/>
            <a:ext cx="3857625" cy="374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35436" y="188640"/>
            <a:ext cx="8136904" cy="18722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самое главное конструирование предоставляет большие возможности для 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фантазии, воображения  и позволяет ребенку чувствовать себя творцом.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99" y="2345436"/>
            <a:ext cx="2349378" cy="406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" y="2381430"/>
            <a:ext cx="2284843" cy="40619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78" y="2301219"/>
            <a:ext cx="2329962" cy="4142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87524" y="188640"/>
            <a:ext cx="8568952" cy="28803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5 -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годам конструирование приобретает для ребенка новый смысл. В этом возрасте оно тесно связывается с сюжетными играми  поэтому,   дополнительно к набору строительных деталей, подберите  игрушки  соответствующие размеру деталей, машинки, куколки, животных. Это позволит ребенку обыгрывать постройки, да и строить для кого-то, ему будет гораздо интересней.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27957"/>
          <a:stretch/>
        </p:blipFill>
        <p:spPr>
          <a:xfrm>
            <a:off x="3131840" y="3131918"/>
            <a:ext cx="3384376" cy="359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3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 rot="20444761">
            <a:off x="539552" y="1124744"/>
            <a:ext cx="7560840" cy="3384376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367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фауы</dc:creator>
  <cp:lastModifiedBy>фауы</cp:lastModifiedBy>
  <cp:revision>4</cp:revision>
  <dcterms:created xsi:type="dcterms:W3CDTF">2018-11-10T02:14:12Z</dcterms:created>
  <dcterms:modified xsi:type="dcterms:W3CDTF">2018-11-10T02:47:14Z</dcterms:modified>
</cp:coreProperties>
</file>