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"/>
            <a:ext cx="9144000" cy="68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620688"/>
            <a:ext cx="7416824" cy="21602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Польза конструкторов </a:t>
            </a:r>
            <a:r>
              <a:rPr lang="ru-RU" sz="4000" b="1" dirty="0" smtClean="0">
                <a:solidFill>
                  <a:schemeClr val="tx2"/>
                </a:solidFill>
              </a:rPr>
              <a:t>«</a:t>
            </a:r>
            <a:r>
              <a:rPr lang="ru-RU" sz="4000" b="1" dirty="0" err="1" smtClean="0">
                <a:solidFill>
                  <a:schemeClr val="tx2"/>
                </a:solidFill>
              </a:rPr>
              <a:t>Лего</a:t>
            </a:r>
            <a:r>
              <a:rPr lang="ru-RU" sz="4000" b="1" dirty="0" smtClean="0">
                <a:solidFill>
                  <a:schemeClr val="tx2"/>
                </a:solidFill>
              </a:rPr>
              <a:t>» </a:t>
            </a:r>
            <a:r>
              <a:rPr lang="ru-RU" sz="4000" b="1" dirty="0">
                <a:solidFill>
                  <a:schemeClr val="tx2"/>
                </a:solidFill>
              </a:rPr>
              <a:t>для </a:t>
            </a:r>
            <a:r>
              <a:rPr lang="ru-RU" sz="4000" b="1" dirty="0" smtClean="0">
                <a:solidFill>
                  <a:schemeClr val="tx2"/>
                </a:solidFill>
              </a:rPr>
              <a:t>детей дошкольного возраста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27984" y="4653136"/>
            <a:ext cx="4320480" cy="15841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Воспитатель: Вернер Е.С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МБДОУ ЦРР № 28 «Огонёк»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Город Бердск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2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8064896" cy="3888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00B050"/>
                </a:solidFill>
              </a:rPr>
              <a:t>Трудно представить более популярную и увлекательную детскую игру, чем конструкторы LEGO. Начиная с 1949 года, когда первые наборы LEGO появились в магазинах, цветные пластмассовые кубики помогают родителям по всему миру растить смышленых, развитых и увлеченных малышей.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4509120"/>
            <a:ext cx="8064896" cy="18722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err="1">
                <a:solidFill>
                  <a:srgbClr val="00B050"/>
                </a:solidFill>
              </a:rPr>
              <a:t>Лего</a:t>
            </a:r>
            <a:r>
              <a:rPr lang="ru-RU" sz="2800" b="1" dirty="0">
                <a:solidFill>
                  <a:srgbClr val="00B050"/>
                </a:solidFill>
              </a:rPr>
              <a:t> произведены специально для моделирования разнообразных житейских ситуаций, а также всевозможных вариантов их разрешения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85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476672"/>
            <a:ext cx="8280920" cy="59046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Игровые наборы </a:t>
            </a:r>
            <a:r>
              <a:rPr lang="ru-RU" sz="3200" b="1" dirty="0" err="1">
                <a:solidFill>
                  <a:srgbClr val="C00000"/>
                </a:solidFill>
              </a:rPr>
              <a:t>Лего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</a:p>
          <a:p>
            <a:pPr algn="just"/>
            <a:endParaRPr lang="ru-RU" sz="2400" b="1" dirty="0">
              <a:solidFill>
                <a:schemeClr val="tx2"/>
              </a:solidFill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ЛЕГО-ДУПЛО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– дети могут примерить различные профессии, побыть пожарниками, врачами, гонщиками, летчиками, водителями, фермерами. Девочки могут заняться устройством дома из нескольких комнат</a:t>
            </a:r>
            <a:r>
              <a:rPr lang="ru-RU" sz="2400" b="1" dirty="0" smtClean="0">
                <a:solidFill>
                  <a:srgbClr val="00B050"/>
                </a:solidFill>
              </a:rPr>
              <a:t>;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ЛЕГО-ТЕХНИКА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– представляет наборы транспортных средств: гоночные автомобили, вездеходы, машины-амфибии, вертолеты, подводные лодки и т.д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ЛЕГО-ГОРОД </a:t>
            </a:r>
            <a:r>
              <a:rPr lang="ru-RU" sz="2400" b="1" dirty="0">
                <a:solidFill>
                  <a:srgbClr val="00B050"/>
                </a:solidFill>
              </a:rPr>
              <a:t>– можно выстроить город с полицией, телевизионной съемочной группой, мастерскими, пляжем, космодромом.</a:t>
            </a:r>
          </a:p>
        </p:txBody>
      </p:sp>
    </p:spTree>
    <p:extLst>
      <p:ext uri="{BB962C8B-B14F-4D97-AF65-F5344CB8AC3E}">
        <p14:creationId xmlns:p14="http://schemas.microsoft.com/office/powerpoint/2010/main" val="256743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960440" cy="2849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3582144"/>
            <a:ext cx="4067944" cy="305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1" y="321624"/>
            <a:ext cx="4352882" cy="2860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37" y="3573016"/>
            <a:ext cx="4432391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81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404664"/>
            <a:ext cx="8568952" cy="30603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Польза </a:t>
            </a:r>
            <a:r>
              <a:rPr lang="ru-RU" sz="2800" b="1" dirty="0" err="1">
                <a:solidFill>
                  <a:srgbClr val="00B050"/>
                </a:solidFill>
              </a:rPr>
              <a:t>Лего</a:t>
            </a:r>
            <a:r>
              <a:rPr lang="ru-RU" sz="2800" b="1" dirty="0">
                <a:solidFill>
                  <a:srgbClr val="00B050"/>
                </a:solidFill>
              </a:rPr>
              <a:t>-конструкторов для детей: </a:t>
            </a:r>
          </a:p>
          <a:p>
            <a:pPr algn="just"/>
            <a:endParaRPr lang="ru-RU" sz="2000" b="1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</a:rPr>
              <a:t>Игры с конструкторами </a:t>
            </a:r>
            <a:r>
              <a:rPr lang="ru-RU" sz="2000" b="1" dirty="0" err="1">
                <a:solidFill>
                  <a:srgbClr val="00B050"/>
                </a:solidFill>
              </a:rPr>
              <a:t>Лего</a:t>
            </a:r>
            <a:r>
              <a:rPr lang="ru-RU" sz="2000" b="1" dirty="0">
                <a:solidFill>
                  <a:srgbClr val="00B050"/>
                </a:solidFill>
              </a:rPr>
              <a:t> развивают мелкую моторику рук</a:t>
            </a:r>
            <a:r>
              <a:rPr lang="ru-RU" sz="2000" b="1" dirty="0" smtClean="0">
                <a:solidFill>
                  <a:srgbClr val="00B050"/>
                </a:solidFill>
              </a:rPr>
              <a:t>. </a:t>
            </a:r>
            <a:endParaRPr lang="ru-RU" sz="2000" b="1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</a:rPr>
              <a:t>Благодаря занятиям с конструкторами </a:t>
            </a:r>
            <a:r>
              <a:rPr lang="ru-RU" sz="2000" b="1" dirty="0" err="1">
                <a:solidFill>
                  <a:srgbClr val="00B050"/>
                </a:solidFill>
              </a:rPr>
              <a:t>Лего</a:t>
            </a:r>
            <a:r>
              <a:rPr lang="ru-RU" sz="2000" b="1" dirty="0">
                <a:solidFill>
                  <a:srgbClr val="00B050"/>
                </a:solidFill>
              </a:rPr>
              <a:t> развивается структурно-логического мышления, необходимого для построения объемных конструкций и понимания приложенной к конструктору схемы. 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endParaRPr lang="ru-RU" sz="2000" b="1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B050"/>
                </a:solidFill>
              </a:rPr>
              <a:t>Собирая конструктор, ребенок учится быть внимательным и терпеливым, спокойно переживать неудачи и быть настойчивым на пути к цели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44" y="3592873"/>
            <a:ext cx="4752528" cy="3081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92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59532" y="836712"/>
            <a:ext cx="8424936" cy="50405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Стимулирование логического и образного мышление и развитие памяти в игровой форме.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Большим достоинством конструктора </a:t>
            </a:r>
            <a:r>
              <a:rPr lang="ru-RU" sz="2400" b="1" dirty="0" err="1">
                <a:solidFill>
                  <a:srgbClr val="00B050"/>
                </a:solidFill>
              </a:rPr>
              <a:t>Лего</a:t>
            </a:r>
            <a:r>
              <a:rPr lang="ru-RU" sz="2400" b="1" dirty="0">
                <a:solidFill>
                  <a:srgbClr val="00B050"/>
                </a:solidFill>
              </a:rPr>
              <a:t> является возможность собирать его по своему вкусу, не ограничиваясь формами, предложенными изготовителями. Детали разных наборов сочетаются между собой, что дает неограниченный простор для фантазии и воображения.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Стимулирование конструктивного воображения при создании построек по собственному замыслу.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B050"/>
                </a:solidFill>
              </a:rPr>
              <a:t>Формирование умения действовать в соответствии с инструкциями.</a:t>
            </a:r>
          </a:p>
        </p:txBody>
      </p:sp>
    </p:spTree>
    <p:extLst>
      <p:ext uri="{BB962C8B-B14F-4D97-AF65-F5344CB8AC3E}">
        <p14:creationId xmlns:p14="http://schemas.microsoft.com/office/powerpoint/2010/main" val="365586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944724"/>
            <a:ext cx="7992888" cy="49685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00B050"/>
                </a:solidFill>
              </a:rPr>
              <a:t>Редко можно встретить ребенка, которому были бы неинтересны конструкторы. Но даже если ваш ребенок по каким-то причинам не заинтересовался игрушкой – не спешите убирать ее в дальний ящик. Разложите конструктор на полу и начните сами строить из него дома, города и крепости – и через какое-то время ваш непоседа подсядет к вам и начнет помогать.</a:t>
            </a:r>
          </a:p>
        </p:txBody>
      </p:sp>
    </p:spTree>
    <p:extLst>
      <p:ext uri="{BB962C8B-B14F-4D97-AF65-F5344CB8AC3E}">
        <p14:creationId xmlns:p14="http://schemas.microsoft.com/office/powerpoint/2010/main" val="372781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Куб 4"/>
          <p:cNvSpPr/>
          <p:nvPr/>
        </p:nvSpPr>
        <p:spPr>
          <a:xfrm rot="253212">
            <a:off x="3304528" y="1438935"/>
            <a:ext cx="2534945" cy="3260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Спасибо за внимание!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679762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171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</dc:creator>
  <cp:lastModifiedBy>ра</cp:lastModifiedBy>
  <cp:revision>6</cp:revision>
  <dcterms:created xsi:type="dcterms:W3CDTF">2017-12-09T15:29:15Z</dcterms:created>
  <dcterms:modified xsi:type="dcterms:W3CDTF">2017-12-14T16:47:30Z</dcterms:modified>
</cp:coreProperties>
</file>