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65" r:id="rId6"/>
    <p:sldId id="259" r:id="rId7"/>
    <p:sldId id="262" r:id="rId8"/>
    <p:sldId id="261" r:id="rId9"/>
    <p:sldId id="264" r:id="rId10"/>
    <p:sldId id="263" r:id="rId11"/>
    <p:sldId id="266" r:id="rId12"/>
    <p:sldId id="260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alphaModFix amt="2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600976" cy="4357717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– детский сад №28 «Огонек»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Лэпбук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«Любимые сказки и рассказы»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старшего дошкольного возраста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786298"/>
            <a:ext cx="8058184" cy="207170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Разработала: Дедова Н.Н.,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- 2023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«Собери пословицу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  учить сопоставлять начала и окончания пословиц, понимать их смысл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Содержимое 6" descr="20230228_110332.jpg"/>
          <p:cNvPicPr>
            <a:picLocks noGrp="1" noChangeAspect="1"/>
          </p:cNvPicPr>
          <p:nvPr>
            <p:ph idx="1"/>
          </p:nvPr>
        </p:nvPicPr>
        <p:blipFill>
          <a:blip r:embed="rId1">
            <a:lum bright="-8000" contrast="4000"/>
          </a:blip>
          <a:stretch>
            <a:fillRect/>
          </a:stretch>
        </p:blipFill>
        <p:spPr>
          <a:xfrm>
            <a:off x="552384" y="1600200"/>
            <a:ext cx="8039232" cy="4525963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Д/и «Мемо»: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память, мышление</a:t>
            </a:r>
            <a:endParaRPr lang="ru-RU" dirty="0"/>
          </a:p>
        </p:txBody>
      </p:sp>
      <p:pic>
        <p:nvPicPr>
          <p:cNvPr id="5" name="Содержимое 4" descr="20230228_110227.jpg"/>
          <p:cNvPicPr>
            <a:picLocks noGrp="1" noChangeAspect="1"/>
          </p:cNvPicPr>
          <p:nvPr>
            <p:ph idx="1"/>
          </p:nvPr>
        </p:nvPicPr>
        <p:blipFill>
          <a:blip r:embed="rId1">
            <a:lum bright="-8000" contrast="4000"/>
          </a:blip>
          <a:stretch>
            <a:fillRect/>
          </a:stretch>
        </p:blipFill>
        <p:spPr>
          <a:xfrm>
            <a:off x="552384" y="1600200"/>
            <a:ext cx="8039232" cy="4525963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Д/и «Отгадай загадку»: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отгадывать загадки, составленные по мотивам  известных сказок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20230228_110253.jpg"/>
          <p:cNvPicPr>
            <a:picLocks noGrp="1" noChangeAspect="1"/>
          </p:cNvPicPr>
          <p:nvPr>
            <p:ph idx="1"/>
          </p:nvPr>
        </p:nvPicPr>
        <p:blipFill>
          <a:blip r:embed="rId1">
            <a:lum bright="-8000" contrast="4000"/>
          </a:blip>
          <a:stretch>
            <a:fillRect/>
          </a:stretch>
        </p:blipFill>
        <p:spPr>
          <a:xfrm>
            <a:off x="552384" y="1600200"/>
            <a:ext cx="8039232" cy="4525963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Анатолий\Downloads\20230228_105852.jpg"/>
          <p:cNvPicPr>
            <a:picLocks noChangeAspect="1" noChangeArrowheads="1"/>
          </p:cNvPicPr>
          <p:nvPr/>
        </p:nvPicPr>
        <p:blipFill>
          <a:blip r:embed="rId1">
            <a:lum bright="-8000" contrast="4000"/>
          </a:blip>
          <a:srcRect/>
          <a:stretch>
            <a:fillRect/>
          </a:stretch>
        </p:blipFill>
        <p:spPr bwMode="auto">
          <a:xfrm>
            <a:off x="1571604" y="2857496"/>
            <a:ext cx="6247689" cy="3517352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толий\Downloads\20230228_105852.jpg"/>
          <p:cNvPicPr>
            <a:picLocks noChangeAspect="1" noChangeArrowheads="1"/>
          </p:cNvPicPr>
          <p:nvPr/>
        </p:nvPicPr>
        <p:blipFill>
          <a:blip r:embed="rId1">
            <a:lum bright="-8000" contrast="4000"/>
          </a:blip>
          <a:srcRect/>
          <a:stretch>
            <a:fillRect/>
          </a:stretch>
        </p:blipFill>
        <p:spPr bwMode="auto">
          <a:xfrm>
            <a:off x="500034" y="1214422"/>
            <a:ext cx="8247953" cy="4643470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6357982" cy="868346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создание  условий  для формирования основ читательской грамотности у детей старшего дошкольного возраста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 интерес к детской литературе, как источнику новой информации и произведению искусства.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умение понимать литературные произведения разных жанров, анализировать прочитанное, выделять идею.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с детскими писателями.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речь, умение составлять  рассказ о литературном произведении по плану.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Д/и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писатели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 познакомить с портретами  и именами известных детских писателей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0230228_105921.jpg"/>
          <p:cNvPicPr>
            <a:picLocks noGrp="1" noChangeAspect="1"/>
          </p:cNvPicPr>
          <p:nvPr>
            <p:ph idx="1"/>
          </p:nvPr>
        </p:nvPicPr>
        <p:blipFill>
          <a:blip r:embed="rId1">
            <a:lum bright="-8000" contrast="4000"/>
          </a:blip>
          <a:stretch>
            <a:fillRect/>
          </a:stretch>
        </p:blipFill>
        <p:spPr>
          <a:xfrm>
            <a:off x="571472" y="1714488"/>
            <a:ext cx="8039232" cy="4525963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30228_110039.jpg"/>
          <p:cNvPicPr>
            <a:picLocks noGrp="1" noChangeAspect="1"/>
          </p:cNvPicPr>
          <p:nvPr>
            <p:ph idx="1"/>
          </p:nvPr>
        </p:nvPicPr>
        <p:blipFill>
          <a:blip r:embed="rId1">
            <a:lum bright="-8000" contrast="4000"/>
          </a:blip>
          <a:stretch>
            <a:fillRect/>
          </a:stretch>
        </p:blipFill>
        <p:spPr>
          <a:xfrm>
            <a:off x="642910" y="1857364"/>
            <a:ext cx="8039232" cy="4525963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Д/и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написал?»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учить сопоставлять  обложку  книги с ее названием и автором.  В этом задании представлены авторские литературные произведения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Д/и «Русские народные сказки»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учить определять  сказку по иллюстрации.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20230228_110149.jpg"/>
          <p:cNvPicPr>
            <a:picLocks noGrp="1" noChangeAspect="1"/>
          </p:cNvPicPr>
          <p:nvPr>
            <p:ph idx="1"/>
          </p:nvPr>
        </p:nvPicPr>
        <p:blipFill>
          <a:blip r:embed="rId1">
            <a:lum bright="-8000" contrast="4000"/>
          </a:blip>
          <a:stretch>
            <a:fillRect/>
          </a:stretch>
        </p:blipFill>
        <p:spPr>
          <a:xfrm>
            <a:off x="552384" y="1600200"/>
            <a:ext cx="8039232" cy="4525963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500042"/>
            <a:ext cx="4714908" cy="60722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«Расскажи по плану»: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составлять рассказ о литературном произведении по плану, каждый пункт которого обозначен символом: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/>
              </a:rPr>
              <a:t> 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произведения;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/>
              </a:rPr>
              <a:t> 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автор;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/>
              </a:rPr>
              <a:t> 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герой: его имя, описание, качества характера;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/>
              </a:rPr>
              <a:t> 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задача, проблема с которой столкнулся герой, как ему удалось ее разрешить;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/>
              </a:rPr>
              <a:t> 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учит нас эта сказка или рассказ?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/>
              </a:rPr>
              <a:t> 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мнение: понравилось произведение или нет, почему?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20230228_110058.jpg"/>
          <p:cNvPicPr>
            <a:picLocks noGrp="1" noChangeAspect="1"/>
          </p:cNvPicPr>
          <p:nvPr>
            <p:ph idx="1"/>
          </p:nvPr>
        </p:nvPicPr>
        <p:blipFill>
          <a:blip r:embed="rId1">
            <a:lum bright="-8000" contrast="4000"/>
          </a:blip>
          <a:srcRect/>
          <a:stretch>
            <a:fillRect/>
          </a:stretch>
        </p:blipFill>
        <p:spPr>
          <a:xfrm rot="5400000">
            <a:off x="-552862" y="2481632"/>
            <a:ext cx="5391940" cy="2428892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  <p:pic>
        <p:nvPicPr>
          <p:cNvPr id="2050" name="Picture 2" descr="C:\Users\Анатолий\Downloads\20230228_110104.jpg"/>
          <p:cNvPicPr>
            <a:picLocks noChangeAspect="1" noChangeArrowheads="1"/>
          </p:cNvPicPr>
          <p:nvPr/>
        </p:nvPicPr>
        <p:blipFill>
          <a:blip r:embed="rId2">
            <a:lum bright="-8000" contrast="4000"/>
          </a:blip>
          <a:srcRect/>
          <a:stretch>
            <a:fillRect/>
          </a:stretch>
        </p:blipFill>
        <p:spPr bwMode="auto">
          <a:xfrm rot="5400000">
            <a:off x="231347" y="554415"/>
            <a:ext cx="1745269" cy="1493648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1357298"/>
            <a:ext cx="3214710" cy="40005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Д/и «Назови волшебные сказочные предметы»: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представления о многообразии  сказочных предметов и их свойствах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20230228_110111.jpg"/>
          <p:cNvPicPr>
            <a:picLocks noGrp="1" noChangeAspect="1"/>
          </p:cNvPicPr>
          <p:nvPr>
            <p:ph idx="1"/>
          </p:nvPr>
        </p:nvPicPr>
        <p:blipFill>
          <a:blip r:embed="rId1">
            <a:lum bright="-8000" contrast="4000"/>
          </a:blip>
          <a:srcRect/>
          <a:stretch>
            <a:fillRect/>
          </a:stretch>
        </p:blipFill>
        <p:spPr>
          <a:xfrm rot="5400000">
            <a:off x="191258" y="1237445"/>
            <a:ext cx="5429266" cy="4525963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Д/и «Продолжи высказывание»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известные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высказываниям из сказок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20230228_110118.jpg"/>
          <p:cNvPicPr>
            <a:picLocks noGrp="1" noChangeAspect="1"/>
          </p:cNvPicPr>
          <p:nvPr>
            <p:ph idx="1"/>
          </p:nvPr>
        </p:nvPicPr>
        <p:blipFill>
          <a:blip r:embed="rId1">
            <a:lum bright="-8000" contrast="4000"/>
          </a:blip>
          <a:srcRect/>
          <a:stretch>
            <a:fillRect/>
          </a:stretch>
        </p:blipFill>
        <p:spPr>
          <a:xfrm>
            <a:off x="1785918" y="1928802"/>
            <a:ext cx="5582406" cy="4543444"/>
          </a:xfrm>
          <a:prstGeom prst="rect">
            <a:avLst/>
          </a:prstGeom>
          <a:noFill/>
          <a:ln w="73025" cmpd="thickThin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1861</Words>
  <Application>WPS Presentation</Application>
  <PresentationFormat>Экран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Symbol</vt:lpstr>
      <vt:lpstr>Тема Office</vt:lpstr>
      <vt:lpstr>Муниципальное бюджетное образовательное учреждение  «Центр развития ребенка – детский сад №28 «Огонек»       Лэпбук «Любимые сказки и рассказы» для детей старшего дошкольного возраста    </vt:lpstr>
      <vt:lpstr>PowerPoint 演示文稿</vt:lpstr>
      <vt:lpstr>Цель и задачи</vt:lpstr>
      <vt:lpstr> 1. Д/и «Детские писатели»: познакомить с портретами  и именами известных детских писателей  </vt:lpstr>
      <vt:lpstr> 2. Д/и «Кто написал?»: учить сопоставлять  обложку  книги с ее названием и автором.  В этом задании представлены авторские литературные произведения  </vt:lpstr>
      <vt:lpstr>3. Д/и «Русские народные сказки»: учить определять  сказку по иллюстрации. </vt:lpstr>
      <vt:lpstr>4. «Расскажи по плану»: учить составлять рассказ о литературном произведении по плану, каждый пункт которого обозначен символом:   название произведения;   автор;   главный герой: его имя, описание, качества характера;   задача, проблема с которой столкнулся герой, как ему удалось ее разрешить;   чему учит нас эта сказка или рассказ?   личное мнение: понравилось произведение или нет, почему?</vt:lpstr>
      <vt:lpstr>5. Д/и «Назови волшебные сказочные предметы»: развивать представления о многообразии  сказочных предметов и их свойствах</vt:lpstr>
      <vt:lpstr>6. Д/и «Продолжи высказывание»: закрепить известные  высказываниям из сказок </vt:lpstr>
      <vt:lpstr>7. «Собери пословицу»:  учить сопоставлять начала и окончания пословиц, понимать их смысл</vt:lpstr>
      <vt:lpstr>8. Д/и «Мемо»: развивать память, мышление</vt:lpstr>
      <vt:lpstr>9. Д/и «Отгадай загадку»: развивать умение отгадывать загадки, составленные по мотивам  известных сказок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 «Центр развития ребенка – детский сад №28 «Огонек»       Лэпбук «Любимые сказки и рассказы» для детей старшего дошкольного возраста    </dc:title>
  <dc:creator>Анатолий</dc:creator>
  <cp:lastModifiedBy>vadim</cp:lastModifiedBy>
  <cp:revision>13</cp:revision>
  <dcterms:created xsi:type="dcterms:W3CDTF">2023-04-08T04:36:39Z</dcterms:created>
  <dcterms:modified xsi:type="dcterms:W3CDTF">2023-04-08T04:36:39Z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