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251520" y="404664"/>
            <a:ext cx="4824536" cy="1872208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Мастер- класс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«Подарок папе»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вторая младшая группа «Мотыльки»)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15995" y="6309320"/>
            <a:ext cx="5112568" cy="548680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Вернер Е.С.  ; город Бердск 2018 год.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1816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67544" y="476672"/>
            <a:ext cx="3744416" cy="576064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«Медаль для папы»</a:t>
            </a:r>
          </a:p>
          <a:p>
            <a:pPr algn="just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Необходимые материалы для изготовления: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Картон красного цвета;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Диск;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Распечатанная картинка – поздравления;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Клей карандаш;</a:t>
            </a:r>
          </a:p>
          <a:p>
            <a:pPr marL="285750" indent="-285750" algn="just"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Лента (атласная).</a:t>
            </a:r>
          </a:p>
          <a:p>
            <a:pPr marL="285750" indent="-285750" algn="ctr">
              <a:buFont typeface="Wingdings" pitchFamily="2" charset="2"/>
              <a:buChar char="Ø"/>
            </a:pP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88671">
            <a:off x="5665034" y="103719"/>
            <a:ext cx="2237721" cy="298362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513227">
            <a:off x="5319579" y="3481256"/>
            <a:ext cx="2928630" cy="21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77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788"/>
          <a:stretch/>
        </p:blipFill>
        <p:spPr>
          <a:xfrm>
            <a:off x="1043608" y="620688"/>
            <a:ext cx="2952328" cy="545122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357"/>
          <a:stretch/>
        </p:blipFill>
        <p:spPr>
          <a:xfrm>
            <a:off x="5220072" y="622129"/>
            <a:ext cx="3377914" cy="544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59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75964" y="1840260"/>
            <a:ext cx="4572000" cy="3429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4355976" y="2060848"/>
            <a:ext cx="4320480" cy="27363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звезду (с другой стороны) – можно приклеить стихи – поздравления, фото – папы, магнит. Сделать в виде медали. </a:t>
            </a:r>
            <a:endParaRPr lang="ru-RU" sz="24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431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4984"/>
            <a:ext cx="2427734" cy="3236979"/>
          </a:xfrm>
          <a:prstGeom prst="rect">
            <a:avLst/>
          </a:prstGeom>
        </p:spPr>
      </p:pic>
      <p:sp>
        <p:nvSpPr>
          <p:cNvPr id="4" name="Волна 3"/>
          <p:cNvSpPr/>
          <p:nvPr/>
        </p:nvSpPr>
        <p:spPr>
          <a:xfrm>
            <a:off x="899592" y="332656"/>
            <a:ext cx="7416824" cy="2304256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 за внимание!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50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79</Words>
  <Application>Microsoft Office PowerPoint</Application>
  <PresentationFormat>Экран (4:3)</PresentationFormat>
  <Paragraphs>13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</dc:creator>
  <cp:lastModifiedBy>ра</cp:lastModifiedBy>
  <cp:revision>3</cp:revision>
  <dcterms:created xsi:type="dcterms:W3CDTF">2018-02-17T07:26:07Z</dcterms:created>
  <dcterms:modified xsi:type="dcterms:W3CDTF">2018-02-17T07:50:46Z</dcterms:modified>
</cp:coreProperties>
</file>