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554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F7E8A-6D62-4ADC-8030-F129211BB15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D0E8-915C-4230-A2CF-CD72F0D5AF3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F7E8A-6D62-4ADC-8030-F129211BB15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D0E8-915C-4230-A2CF-CD72F0D5AF3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F7E8A-6D62-4ADC-8030-F129211BB15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D0E8-915C-4230-A2CF-CD72F0D5AF3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F7E8A-6D62-4ADC-8030-F129211BB15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D0E8-915C-4230-A2CF-CD72F0D5AF3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F7E8A-6D62-4ADC-8030-F129211BB15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D0E8-915C-4230-A2CF-CD72F0D5AF3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F7E8A-6D62-4ADC-8030-F129211BB15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D0E8-915C-4230-A2CF-CD72F0D5AF3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F7E8A-6D62-4ADC-8030-F129211BB15E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D0E8-915C-4230-A2CF-CD72F0D5AF3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F7E8A-6D62-4ADC-8030-F129211BB15E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D0E8-915C-4230-A2CF-CD72F0D5AF3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F7E8A-6D62-4ADC-8030-F129211BB15E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D0E8-915C-4230-A2CF-CD72F0D5AF3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F7E8A-6D62-4ADC-8030-F129211BB15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D0E8-915C-4230-A2CF-CD72F0D5AF3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F7E8A-6D62-4ADC-8030-F129211BB15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D0E8-915C-4230-A2CF-CD72F0D5AF3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F7E8A-6D62-4ADC-8030-F129211BB15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D0E8-915C-4230-A2CF-CD72F0D5AF3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н Огород (10)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33" y="0"/>
            <a:ext cx="9166133" cy="686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1584175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«Огород на окне»</a:t>
            </a:r>
            <a:endParaRPr 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636912"/>
            <a:ext cx="6400800" cy="2016224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Рахманова Ю. С.</a:t>
            </a:r>
            <a:endParaRPr lang="ru-RU" sz="28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№11 «Мотыльки»</a:t>
            </a:r>
            <a:endParaRPr lang="ru-RU" sz="28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Бердск</a:t>
            </a:r>
            <a:endParaRPr lang="ru-RU" sz="28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2023г.</a:t>
            </a:r>
            <a:endParaRPr lang="ru-RU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2700" y="17463"/>
            <a:ext cx="916940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 descr="C:\Users\User\Desktop\огород\IMG_20230329_112250_9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784" y="790842"/>
            <a:ext cx="4380112" cy="5840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2700" y="12700"/>
            <a:ext cx="9169400" cy="684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7704" y="1124744"/>
            <a:ext cx="5698056" cy="4270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2700" y="7938"/>
            <a:ext cx="916940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 descr="C:\Users\User\Desktop\огород\IMG_20230331_155633_177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 bwMode="auto">
          <a:xfrm>
            <a:off x="855684" y="784777"/>
            <a:ext cx="3732040" cy="42073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User\Desktop\огород\IMG_20230403_121426_5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0032" y="965309"/>
            <a:ext cx="2603854" cy="34718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User\Desktop\огород\IMG_20230403_121428_744.jpg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 bwMode="auto">
          <a:xfrm>
            <a:off x="1475656" y="2853163"/>
            <a:ext cx="2219872" cy="22043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User\Desktop\огород\IMG_20230403_121432_02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10808" y="3153550"/>
            <a:ext cx="2345886" cy="31278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2700" y="-3175"/>
            <a:ext cx="91694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3728" y="1484784"/>
            <a:ext cx="5400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5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sz="5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1610226622_8-p-fon-s-sadom-i-ogorodom-dlya-prezentatsii-10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69955" cy="684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11256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самого рождения ребенок является первооткрывателем, исследователем того мира, который его окружает. А особенно ребенок-дошкольник. Китайская пословица гласит: «Расскажи – и я забуду, покажи – и я запомню, дай попробовать и я пойму». Так и ребенок усваивает все прочно и надолго, когда слышит, видит и делает сам.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аждый ребенок — маленький исследователь, который с радостью и удивлением открывает для себя окружающий мир.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2700" y="17463"/>
            <a:ext cx="916940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14602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ель -формировать у детей интерес к исследовательской деятельности по выращиванию культурных растений в комнатных условиях, воспитать у детей любовь к природе, создать в группе мини — огород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2700" y="17463"/>
            <a:ext cx="916940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мы с детьми обсудили, что можно вырастить на окне. Попросили родителей принести семена различных культур. И работа "закипела".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2700" y="17463"/>
            <a:ext cx="916940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User\Desktop\огород\IMG_20230328_165845_0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855679"/>
            <a:ext cx="2146016" cy="28613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огород\IMG_20230328_165900_3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7633" y="658563"/>
            <a:ext cx="1991674" cy="26555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огород\IMG_20230328_165904_0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12694" y="836713"/>
            <a:ext cx="2160240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User\Desktop\огород\IMG_20230328_165919_73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32036" y="3538305"/>
            <a:ext cx="2310043" cy="30800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User\Desktop\огород\IMG_20230328_165955_13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13470" y="3619838"/>
            <a:ext cx="2248893" cy="29985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2700" y="17463"/>
            <a:ext cx="916940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C:\Users\User\Desktop\огород\IMG_20230328_170000_9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478403"/>
            <a:ext cx="2453898" cy="32718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огород\IMG_20230328_170003_2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4713" y="431531"/>
            <a:ext cx="2453898" cy="32718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\Desktop\огород\IMG_20230328_170433_28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3524" y="539543"/>
            <a:ext cx="2291880" cy="3055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User\Desktop\огород\IMG_20230328_170500_88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39752" y="3112860"/>
            <a:ext cx="2561910" cy="34158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User\Desktop\огород\IMG_20230328_170514_67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4048" y="3111980"/>
            <a:ext cx="2565416" cy="34205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2700" y="17463"/>
            <a:ext cx="916940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C:\Users\User\Desktop\огород\IMG_20230328_170603_3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569" y="1003276"/>
            <a:ext cx="2615916" cy="3487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огород\IMG_20230328_170620_4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9652" y="1761407"/>
            <a:ext cx="3155976" cy="4207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User\Desktop\огород\IMG_20230328_170710_1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59653" y="980728"/>
            <a:ext cx="2632827" cy="3510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2700" y="17463"/>
            <a:ext cx="916940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 descr="C:\Users\User\Desktop\огород\IMG_20230329_112304_5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908720"/>
            <a:ext cx="3372014" cy="25290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esktop\огород\IMG_20230329_112309_0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8037" y="908720"/>
            <a:ext cx="2872069" cy="21540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User\Desktop\огород\IMG_20230329_112314_6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3768" y="2924944"/>
            <a:ext cx="4712024" cy="35340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2700" y="17463"/>
            <a:ext cx="916940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 descr="C:\Users\User\Desktop\огород\IMG_20230329_112452_8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752" y="1052736"/>
            <a:ext cx="3243617" cy="43248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User\Desktop\огород\IMG_20230329_112459_8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6096" y="1351189"/>
            <a:ext cx="2579912" cy="34398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851</Words>
  <Application>WPS Presentation</Application>
  <PresentationFormat>Экран (4:3)</PresentationFormat>
  <Paragraphs>15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Arial</vt:lpstr>
      <vt:lpstr>SimSun</vt:lpstr>
      <vt:lpstr>Wingdings</vt:lpstr>
      <vt:lpstr>Times New Roman</vt:lpstr>
      <vt:lpstr>Microsoft YaHei</vt:lpstr>
      <vt:lpstr>Droid Sans Fallback</vt:lpstr>
      <vt:lpstr>Arial Unicode MS</vt:lpstr>
      <vt:lpstr>Calibri</vt:lpstr>
      <vt:lpstr>Тема Office</vt:lpstr>
      <vt:lpstr>«Огород на окне»</vt:lpstr>
      <vt:lpstr>С самого рождения ребенок является первооткрывателем, исследователем того мира, который его окружает. А особенно ребенок-дошкольник. Китайская пословица гласит: «Расскажи – и я забуду, покажи – и я запомню, дай попробовать и я пойму». Так и ребенок усваивает все прочно и надолго, когда слышит, видит и делает сам. Каждый ребенок — маленький исследователь, который с радостью и удивлением открывает для себя окружающий мир.</vt:lpstr>
      <vt:lpstr>Цель -формировать у детей интерес к исследовательской деятельности по выращиванию культурных растений в комнатных условиях, воспитать у детей любовь к природе, создать в группе мини — огород.</vt:lpstr>
      <vt:lpstr>Сначала мы с детьми обсудили, что можно вырастить на окне. Попросили родителей принести семена различных культур. И работа "закипела".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«Огород на окне»</dc:title>
  <dc:creator>User</dc:creator>
  <cp:lastModifiedBy>vadim</cp:lastModifiedBy>
  <cp:revision>7</cp:revision>
  <dcterms:created xsi:type="dcterms:W3CDTF">2023-06-12T03:25:48Z</dcterms:created>
  <dcterms:modified xsi:type="dcterms:W3CDTF">2023-06-12T03:25:48Z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1049-11.1.0.11698</vt:lpwstr>
  </property>
</Properties>
</file>