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5" r:id="rId9"/>
    <p:sldId id="266" r:id="rId10"/>
    <p:sldId id="259" r:id="rId11"/>
    <p:sldId id="260" r:id="rId12"/>
  </p:sldIdLst>
  <p:sldSz cx="7380288" cy="10080625"/>
  <p:notesSz cx="6858000" cy="9144000"/>
  <p:defaultTextStyle>
    <a:defPPr>
      <a:defRPr lang="ru-RU"/>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2" d="100"/>
          <a:sy n="72" d="100"/>
        </p:scale>
        <p:origin x="-3210" y="-120"/>
      </p:cViewPr>
      <p:guideLst>
        <p:guide orient="horz" pos="3175"/>
        <p:guide pos="232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54038" y="3132138"/>
            <a:ext cx="6272212" cy="216058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106488" y="5711825"/>
            <a:ext cx="5167312" cy="25765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C3534DA6-5849-4B9D-A769-B7E1CE39939A}" type="slidenum">
              <a:rPr lang="ru-RU" altLang="ru-RU"/>
              <a:pPr>
                <a:defRPr/>
              </a:pPr>
              <a:t>‹#›</a:t>
            </a:fld>
            <a:endParaRPr lang="ru-RU" altLang="ru-RU"/>
          </a:p>
        </p:txBody>
      </p:sp>
    </p:spTree>
    <p:extLst>
      <p:ext uri="{BB962C8B-B14F-4D97-AF65-F5344CB8AC3E}">
        <p14:creationId xmlns:p14="http://schemas.microsoft.com/office/powerpoint/2010/main" val="13560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E8EA355C-6649-4E5A-BBDB-F46129AC136A}" type="slidenum">
              <a:rPr lang="ru-RU" altLang="ru-RU"/>
              <a:pPr>
                <a:defRPr/>
              </a:pPr>
              <a:t>‹#›</a:t>
            </a:fld>
            <a:endParaRPr lang="ru-RU" altLang="ru-RU"/>
          </a:p>
        </p:txBody>
      </p:sp>
    </p:spTree>
    <p:extLst>
      <p:ext uri="{BB962C8B-B14F-4D97-AF65-F5344CB8AC3E}">
        <p14:creationId xmlns:p14="http://schemas.microsoft.com/office/powerpoint/2010/main" val="202853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351463" y="404813"/>
            <a:ext cx="1660525" cy="85994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68300" y="404813"/>
            <a:ext cx="4830763" cy="85994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04ED5AE9-62C3-4D7F-91A5-13D2E58F4A76}" type="slidenum">
              <a:rPr lang="ru-RU" altLang="ru-RU"/>
              <a:pPr>
                <a:defRPr/>
              </a:pPr>
              <a:t>‹#›</a:t>
            </a:fld>
            <a:endParaRPr lang="ru-RU" altLang="ru-RU"/>
          </a:p>
        </p:txBody>
      </p:sp>
    </p:spTree>
    <p:extLst>
      <p:ext uri="{BB962C8B-B14F-4D97-AF65-F5344CB8AC3E}">
        <p14:creationId xmlns:p14="http://schemas.microsoft.com/office/powerpoint/2010/main" val="411187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68300" y="404813"/>
            <a:ext cx="6643688" cy="85994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5A0830F8-68C8-488A-96D3-B80CCF08A58C}" type="slidenum">
              <a:rPr lang="ru-RU" altLang="ru-RU"/>
              <a:pPr>
                <a:defRPr/>
              </a:pPr>
              <a:t>‹#›</a:t>
            </a:fld>
            <a:endParaRPr lang="ru-RU" altLang="ru-RU"/>
          </a:p>
        </p:txBody>
      </p:sp>
    </p:spTree>
    <p:extLst>
      <p:ext uri="{BB962C8B-B14F-4D97-AF65-F5344CB8AC3E}">
        <p14:creationId xmlns:p14="http://schemas.microsoft.com/office/powerpoint/2010/main" val="883762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A45471EA-F6AB-41B4-9C97-77E099D717FB}" type="slidenum">
              <a:rPr lang="ru-RU" altLang="ru-RU"/>
              <a:pPr>
                <a:defRPr/>
              </a:pPr>
              <a:t>‹#›</a:t>
            </a:fld>
            <a:endParaRPr lang="ru-RU" altLang="ru-RU"/>
          </a:p>
        </p:txBody>
      </p:sp>
    </p:spTree>
    <p:extLst>
      <p:ext uri="{BB962C8B-B14F-4D97-AF65-F5344CB8AC3E}">
        <p14:creationId xmlns:p14="http://schemas.microsoft.com/office/powerpoint/2010/main" val="415856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2613" y="6477000"/>
            <a:ext cx="6273800" cy="200342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82613" y="4271963"/>
            <a:ext cx="6273800" cy="22050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5E86D4B2-1746-4221-8C16-5A7267B5ECEB}" type="slidenum">
              <a:rPr lang="ru-RU" altLang="ru-RU"/>
              <a:pPr>
                <a:defRPr/>
              </a:pPr>
              <a:t>‹#›</a:t>
            </a:fld>
            <a:endParaRPr lang="ru-RU" altLang="ru-RU"/>
          </a:p>
        </p:txBody>
      </p:sp>
    </p:spTree>
    <p:extLst>
      <p:ext uri="{BB962C8B-B14F-4D97-AF65-F5344CB8AC3E}">
        <p14:creationId xmlns:p14="http://schemas.microsoft.com/office/powerpoint/2010/main" val="101079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68300" y="2352675"/>
            <a:ext cx="3244850" cy="665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765550" y="2352675"/>
            <a:ext cx="3246438" cy="665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58D32B46-BBD4-43B8-9A8F-D0287FE28D16}" type="slidenum">
              <a:rPr lang="ru-RU" altLang="ru-RU"/>
              <a:pPr>
                <a:defRPr/>
              </a:pPr>
              <a:t>‹#›</a:t>
            </a:fld>
            <a:endParaRPr lang="ru-RU" altLang="ru-RU"/>
          </a:p>
        </p:txBody>
      </p:sp>
    </p:spTree>
    <p:extLst>
      <p:ext uri="{BB962C8B-B14F-4D97-AF65-F5344CB8AC3E}">
        <p14:creationId xmlns:p14="http://schemas.microsoft.com/office/powerpoint/2010/main" val="3981606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300" y="403225"/>
            <a:ext cx="6643688" cy="1681163"/>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68300" y="2255838"/>
            <a:ext cx="3262313" cy="941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68300" y="3197225"/>
            <a:ext cx="3262313" cy="580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749675" y="2255838"/>
            <a:ext cx="3262313" cy="941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749675" y="3197225"/>
            <a:ext cx="3262313" cy="580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3E2B2DFF-A7B1-4D62-8EDC-B31F9999938E}" type="slidenum">
              <a:rPr lang="ru-RU" altLang="ru-RU"/>
              <a:pPr>
                <a:defRPr/>
              </a:pPr>
              <a:t>‹#›</a:t>
            </a:fld>
            <a:endParaRPr lang="ru-RU" altLang="ru-RU"/>
          </a:p>
        </p:txBody>
      </p:sp>
    </p:spTree>
    <p:extLst>
      <p:ext uri="{BB962C8B-B14F-4D97-AF65-F5344CB8AC3E}">
        <p14:creationId xmlns:p14="http://schemas.microsoft.com/office/powerpoint/2010/main" val="137244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17B42EAD-FA10-4CA6-A7B3-5C564C7178D1}" type="slidenum">
              <a:rPr lang="ru-RU" altLang="ru-RU"/>
              <a:pPr>
                <a:defRPr/>
              </a:pPr>
              <a:t>‹#›</a:t>
            </a:fld>
            <a:endParaRPr lang="ru-RU" altLang="ru-RU"/>
          </a:p>
        </p:txBody>
      </p:sp>
    </p:spTree>
    <p:extLst>
      <p:ext uri="{BB962C8B-B14F-4D97-AF65-F5344CB8AC3E}">
        <p14:creationId xmlns:p14="http://schemas.microsoft.com/office/powerpoint/2010/main" val="32253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993AA26C-9D3C-4D57-8BB6-0CFAB7788830}" type="slidenum">
              <a:rPr lang="ru-RU" altLang="ru-RU"/>
              <a:pPr>
                <a:defRPr/>
              </a:pPr>
              <a:t>‹#›</a:t>
            </a:fld>
            <a:endParaRPr lang="ru-RU" altLang="ru-RU"/>
          </a:p>
        </p:txBody>
      </p:sp>
    </p:spTree>
    <p:extLst>
      <p:ext uri="{BB962C8B-B14F-4D97-AF65-F5344CB8AC3E}">
        <p14:creationId xmlns:p14="http://schemas.microsoft.com/office/powerpoint/2010/main" val="258712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300" y="401638"/>
            <a:ext cx="2428875" cy="17081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886075" y="401638"/>
            <a:ext cx="4125913" cy="8602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68300" y="2109788"/>
            <a:ext cx="2428875" cy="6894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EA83A172-A946-4D70-9222-C6E9F0024529}" type="slidenum">
              <a:rPr lang="ru-RU" altLang="ru-RU"/>
              <a:pPr>
                <a:defRPr/>
              </a:pPr>
              <a:t>‹#›</a:t>
            </a:fld>
            <a:endParaRPr lang="ru-RU" altLang="ru-RU"/>
          </a:p>
        </p:txBody>
      </p:sp>
    </p:spTree>
    <p:extLst>
      <p:ext uri="{BB962C8B-B14F-4D97-AF65-F5344CB8AC3E}">
        <p14:creationId xmlns:p14="http://schemas.microsoft.com/office/powerpoint/2010/main" val="54725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6213" y="7056438"/>
            <a:ext cx="4429125" cy="833437"/>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446213" y="900113"/>
            <a:ext cx="4429125" cy="604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446213" y="7889875"/>
            <a:ext cx="4429125" cy="1182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9D06EB0E-D3CA-4D3B-976E-93EFF9F4FCB1}" type="slidenum">
              <a:rPr lang="ru-RU" altLang="ru-RU"/>
              <a:pPr>
                <a:defRPr/>
              </a:pPr>
              <a:t>‹#›</a:t>
            </a:fld>
            <a:endParaRPr lang="ru-RU" altLang="ru-RU"/>
          </a:p>
        </p:txBody>
      </p:sp>
    </p:spTree>
    <p:extLst>
      <p:ext uri="{BB962C8B-B14F-4D97-AF65-F5344CB8AC3E}">
        <p14:creationId xmlns:p14="http://schemas.microsoft.com/office/powerpoint/2010/main" val="51540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8300" y="404813"/>
            <a:ext cx="6643688"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770" tIns="49885" rIns="99770" bIns="49885"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368300" y="2352675"/>
            <a:ext cx="6643688" cy="665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770" tIns="49885" rIns="99770" bIns="49885"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368300" y="9178925"/>
            <a:ext cx="1722438"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770" tIns="49885" rIns="99770" bIns="49885" numCol="1" anchor="t" anchorCtr="0" compatLnSpc="1">
            <a:prstTxWarp prst="textNoShape">
              <a:avLst/>
            </a:prstTxWarp>
          </a:bodyPr>
          <a:lstStyle>
            <a:lvl1pPr defTabSz="996950">
              <a:defRPr sz="1500"/>
            </a:lvl1pPr>
          </a:lstStyle>
          <a:p>
            <a:pPr>
              <a:defRPr/>
            </a:pPr>
            <a:endParaRPr lang="ru-RU" altLang="ru-RU"/>
          </a:p>
        </p:txBody>
      </p:sp>
      <p:sp>
        <p:nvSpPr>
          <p:cNvPr id="1029" name="Rectangle 5"/>
          <p:cNvSpPr>
            <a:spLocks noGrp="1" noChangeArrowheads="1"/>
          </p:cNvSpPr>
          <p:nvPr>
            <p:ph type="ftr" sz="quarter" idx="3"/>
          </p:nvPr>
        </p:nvSpPr>
        <p:spPr bwMode="auto">
          <a:xfrm>
            <a:off x="2520950" y="9178925"/>
            <a:ext cx="2338388"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770" tIns="49885" rIns="99770" bIns="49885" numCol="1" anchor="t" anchorCtr="0" compatLnSpc="1">
            <a:prstTxWarp prst="textNoShape">
              <a:avLst/>
            </a:prstTxWarp>
          </a:bodyPr>
          <a:lstStyle>
            <a:lvl1pPr algn="ctr" defTabSz="996950">
              <a:defRPr sz="1500"/>
            </a:lvl1pPr>
          </a:lstStyle>
          <a:p>
            <a:pPr>
              <a:defRPr/>
            </a:pPr>
            <a:endParaRPr lang="ru-RU" altLang="ru-RU"/>
          </a:p>
        </p:txBody>
      </p:sp>
      <p:sp>
        <p:nvSpPr>
          <p:cNvPr id="1030" name="Rectangle 6"/>
          <p:cNvSpPr>
            <a:spLocks noGrp="1" noChangeArrowheads="1"/>
          </p:cNvSpPr>
          <p:nvPr>
            <p:ph type="sldNum" sz="quarter" idx="4"/>
          </p:nvPr>
        </p:nvSpPr>
        <p:spPr bwMode="auto">
          <a:xfrm>
            <a:off x="5289550" y="9178925"/>
            <a:ext cx="1722438"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770" tIns="49885" rIns="99770" bIns="49885" numCol="1" anchor="t" anchorCtr="0" compatLnSpc="1">
            <a:prstTxWarp prst="textNoShape">
              <a:avLst/>
            </a:prstTxWarp>
          </a:bodyPr>
          <a:lstStyle>
            <a:lvl1pPr algn="r" defTabSz="996950">
              <a:defRPr sz="1500"/>
            </a:lvl1pPr>
          </a:lstStyle>
          <a:p>
            <a:pPr>
              <a:defRPr/>
            </a:pPr>
            <a:fld id="{C404CDBA-5E61-4454-A0A9-778E1CF511ED}"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96950" rtl="0" eaLnBrk="0" fontAlgn="base" hangingPunct="0">
        <a:spcBef>
          <a:spcPct val="0"/>
        </a:spcBef>
        <a:spcAft>
          <a:spcPct val="0"/>
        </a:spcAft>
        <a:defRPr sz="4800">
          <a:solidFill>
            <a:schemeClr val="tx2"/>
          </a:solidFill>
          <a:latin typeface="+mj-lt"/>
          <a:ea typeface="+mj-ea"/>
          <a:cs typeface="+mj-cs"/>
        </a:defRPr>
      </a:lvl1pPr>
      <a:lvl2pPr algn="ctr" defTabSz="996950" rtl="0" eaLnBrk="0" fontAlgn="base" hangingPunct="0">
        <a:spcBef>
          <a:spcPct val="0"/>
        </a:spcBef>
        <a:spcAft>
          <a:spcPct val="0"/>
        </a:spcAft>
        <a:defRPr sz="4800">
          <a:solidFill>
            <a:schemeClr val="tx2"/>
          </a:solidFill>
          <a:latin typeface="Arial" charset="0"/>
        </a:defRPr>
      </a:lvl2pPr>
      <a:lvl3pPr algn="ctr" defTabSz="996950" rtl="0" eaLnBrk="0" fontAlgn="base" hangingPunct="0">
        <a:spcBef>
          <a:spcPct val="0"/>
        </a:spcBef>
        <a:spcAft>
          <a:spcPct val="0"/>
        </a:spcAft>
        <a:defRPr sz="4800">
          <a:solidFill>
            <a:schemeClr val="tx2"/>
          </a:solidFill>
          <a:latin typeface="Arial" charset="0"/>
        </a:defRPr>
      </a:lvl3pPr>
      <a:lvl4pPr algn="ctr" defTabSz="996950" rtl="0" eaLnBrk="0" fontAlgn="base" hangingPunct="0">
        <a:spcBef>
          <a:spcPct val="0"/>
        </a:spcBef>
        <a:spcAft>
          <a:spcPct val="0"/>
        </a:spcAft>
        <a:defRPr sz="4800">
          <a:solidFill>
            <a:schemeClr val="tx2"/>
          </a:solidFill>
          <a:latin typeface="Arial" charset="0"/>
        </a:defRPr>
      </a:lvl4pPr>
      <a:lvl5pPr algn="ctr" defTabSz="996950" rtl="0" eaLnBrk="0" fontAlgn="base" hangingPunct="0">
        <a:spcBef>
          <a:spcPct val="0"/>
        </a:spcBef>
        <a:spcAft>
          <a:spcPct val="0"/>
        </a:spcAft>
        <a:defRPr sz="4800">
          <a:solidFill>
            <a:schemeClr val="tx2"/>
          </a:solidFill>
          <a:latin typeface="Arial" charset="0"/>
        </a:defRPr>
      </a:lvl5pPr>
      <a:lvl6pPr marL="457200" algn="ctr" defTabSz="996950" rtl="0" fontAlgn="base">
        <a:spcBef>
          <a:spcPct val="0"/>
        </a:spcBef>
        <a:spcAft>
          <a:spcPct val="0"/>
        </a:spcAft>
        <a:defRPr sz="4800">
          <a:solidFill>
            <a:schemeClr val="tx2"/>
          </a:solidFill>
          <a:latin typeface="Arial" charset="0"/>
        </a:defRPr>
      </a:lvl6pPr>
      <a:lvl7pPr marL="914400" algn="ctr" defTabSz="996950" rtl="0" fontAlgn="base">
        <a:spcBef>
          <a:spcPct val="0"/>
        </a:spcBef>
        <a:spcAft>
          <a:spcPct val="0"/>
        </a:spcAft>
        <a:defRPr sz="4800">
          <a:solidFill>
            <a:schemeClr val="tx2"/>
          </a:solidFill>
          <a:latin typeface="Arial" charset="0"/>
        </a:defRPr>
      </a:lvl7pPr>
      <a:lvl8pPr marL="1371600" algn="ctr" defTabSz="996950" rtl="0" fontAlgn="base">
        <a:spcBef>
          <a:spcPct val="0"/>
        </a:spcBef>
        <a:spcAft>
          <a:spcPct val="0"/>
        </a:spcAft>
        <a:defRPr sz="4800">
          <a:solidFill>
            <a:schemeClr val="tx2"/>
          </a:solidFill>
          <a:latin typeface="Arial" charset="0"/>
        </a:defRPr>
      </a:lvl8pPr>
      <a:lvl9pPr marL="1828800" algn="ctr" defTabSz="996950" rtl="0" fontAlgn="base">
        <a:spcBef>
          <a:spcPct val="0"/>
        </a:spcBef>
        <a:spcAft>
          <a:spcPct val="0"/>
        </a:spcAft>
        <a:defRPr sz="4800">
          <a:solidFill>
            <a:schemeClr val="tx2"/>
          </a:solidFill>
          <a:latin typeface="Arial" charset="0"/>
        </a:defRPr>
      </a:lvl9pPr>
    </p:titleStyle>
    <p:bodyStyle>
      <a:lvl1pPr marL="374650" indent="-374650" algn="l" defTabSz="996950" rtl="0" eaLnBrk="0" fontAlgn="base" hangingPunct="0">
        <a:spcBef>
          <a:spcPct val="20000"/>
        </a:spcBef>
        <a:spcAft>
          <a:spcPct val="0"/>
        </a:spcAft>
        <a:buChar char="•"/>
        <a:defRPr sz="3500">
          <a:solidFill>
            <a:schemeClr val="tx1"/>
          </a:solidFill>
          <a:latin typeface="+mn-lt"/>
          <a:ea typeface="+mn-ea"/>
          <a:cs typeface="+mn-cs"/>
        </a:defRPr>
      </a:lvl1pPr>
      <a:lvl2pPr marL="811213" indent="-312738" algn="l" defTabSz="996950" rtl="0" eaLnBrk="0" fontAlgn="base" hangingPunct="0">
        <a:spcBef>
          <a:spcPct val="20000"/>
        </a:spcBef>
        <a:spcAft>
          <a:spcPct val="0"/>
        </a:spcAft>
        <a:buChar char="–"/>
        <a:defRPr sz="3100">
          <a:solidFill>
            <a:schemeClr val="tx1"/>
          </a:solidFill>
          <a:latin typeface="+mn-lt"/>
        </a:defRPr>
      </a:lvl2pPr>
      <a:lvl3pPr marL="1247775" indent="-250825" algn="l" defTabSz="996950" rtl="0" eaLnBrk="0" fontAlgn="base" hangingPunct="0">
        <a:spcBef>
          <a:spcPct val="20000"/>
        </a:spcBef>
        <a:spcAft>
          <a:spcPct val="0"/>
        </a:spcAft>
        <a:buChar char="•"/>
        <a:defRPr sz="2600">
          <a:solidFill>
            <a:schemeClr val="tx1"/>
          </a:solidFill>
          <a:latin typeface="+mn-lt"/>
        </a:defRPr>
      </a:lvl3pPr>
      <a:lvl4pPr marL="1746250" indent="-249238" algn="l" defTabSz="996950" rtl="0" eaLnBrk="0" fontAlgn="base" hangingPunct="0">
        <a:spcBef>
          <a:spcPct val="20000"/>
        </a:spcBef>
        <a:spcAft>
          <a:spcPct val="0"/>
        </a:spcAft>
        <a:buChar char="–"/>
        <a:defRPr sz="2200">
          <a:solidFill>
            <a:schemeClr val="tx1"/>
          </a:solidFill>
          <a:latin typeface="+mn-lt"/>
        </a:defRPr>
      </a:lvl4pPr>
      <a:lvl5pPr marL="2244725" indent="-249238" algn="l" defTabSz="996950" rtl="0" eaLnBrk="0" fontAlgn="base" hangingPunct="0">
        <a:spcBef>
          <a:spcPct val="20000"/>
        </a:spcBef>
        <a:spcAft>
          <a:spcPct val="0"/>
        </a:spcAft>
        <a:buChar char="»"/>
        <a:defRPr sz="2200">
          <a:solidFill>
            <a:schemeClr val="tx1"/>
          </a:solidFill>
          <a:latin typeface="+mn-lt"/>
        </a:defRPr>
      </a:lvl5pPr>
      <a:lvl6pPr marL="2701925" indent="-249238" algn="l" defTabSz="996950" rtl="0" fontAlgn="base">
        <a:spcBef>
          <a:spcPct val="20000"/>
        </a:spcBef>
        <a:spcAft>
          <a:spcPct val="0"/>
        </a:spcAft>
        <a:buChar char="»"/>
        <a:defRPr sz="2200">
          <a:solidFill>
            <a:schemeClr val="tx1"/>
          </a:solidFill>
          <a:latin typeface="+mn-lt"/>
        </a:defRPr>
      </a:lvl6pPr>
      <a:lvl7pPr marL="3159125" indent="-249238" algn="l" defTabSz="996950" rtl="0" fontAlgn="base">
        <a:spcBef>
          <a:spcPct val="20000"/>
        </a:spcBef>
        <a:spcAft>
          <a:spcPct val="0"/>
        </a:spcAft>
        <a:buChar char="»"/>
        <a:defRPr sz="2200">
          <a:solidFill>
            <a:schemeClr val="tx1"/>
          </a:solidFill>
          <a:latin typeface="+mn-lt"/>
        </a:defRPr>
      </a:lvl7pPr>
      <a:lvl8pPr marL="3616325" indent="-249238" algn="l" defTabSz="996950" rtl="0" fontAlgn="base">
        <a:spcBef>
          <a:spcPct val="20000"/>
        </a:spcBef>
        <a:spcAft>
          <a:spcPct val="0"/>
        </a:spcAft>
        <a:buChar char="»"/>
        <a:defRPr sz="2200">
          <a:solidFill>
            <a:schemeClr val="tx1"/>
          </a:solidFill>
          <a:latin typeface="+mn-lt"/>
        </a:defRPr>
      </a:lvl8pPr>
      <a:lvl9pPr marL="4073525" indent="-249238" algn="l" defTabSz="996950" rtl="0" fontAlgn="base">
        <a:spcBef>
          <a:spcPct val="20000"/>
        </a:spcBef>
        <a:spcAft>
          <a:spcPct val="0"/>
        </a:spcAft>
        <a:buChar char="»"/>
        <a:defRPr sz="22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0" y="31750"/>
            <a:ext cx="7380288" cy="587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770" tIns="49885" rIns="99770" bIns="49885" anchor="ctr">
            <a:spAutoFit/>
          </a:bodyPr>
          <a:lstStyle>
            <a:lvl1pPr indent="492125" defTabSz="996950" eaLnBrk="0" hangingPunct="0">
              <a:spcBef>
                <a:spcPct val="20000"/>
              </a:spcBef>
              <a:buChar char="•"/>
              <a:defRPr sz="3500">
                <a:solidFill>
                  <a:schemeClr val="tx1"/>
                </a:solidFill>
                <a:latin typeface="Arial" charset="0"/>
              </a:defRPr>
            </a:lvl1pPr>
            <a:lvl2pPr marL="498475" indent="-312738" defTabSz="996950" eaLnBrk="0" hangingPunct="0">
              <a:spcBef>
                <a:spcPct val="20000"/>
              </a:spcBef>
              <a:buChar char="–"/>
              <a:defRPr sz="3100">
                <a:solidFill>
                  <a:schemeClr val="tx1"/>
                </a:solidFill>
                <a:latin typeface="Arial" charset="0"/>
              </a:defRPr>
            </a:lvl2pPr>
            <a:lvl3pPr marL="996950" indent="-250825" defTabSz="996950" eaLnBrk="0" hangingPunct="0">
              <a:spcBef>
                <a:spcPct val="20000"/>
              </a:spcBef>
              <a:buChar char="•"/>
              <a:defRPr sz="2600">
                <a:solidFill>
                  <a:schemeClr val="tx1"/>
                </a:solidFill>
                <a:latin typeface="Arial" charset="0"/>
              </a:defRPr>
            </a:lvl3pPr>
            <a:lvl4pPr marL="1497013" indent="-249238" defTabSz="996950" eaLnBrk="0" hangingPunct="0">
              <a:spcBef>
                <a:spcPct val="20000"/>
              </a:spcBef>
              <a:buChar char="–"/>
              <a:defRPr sz="2200">
                <a:solidFill>
                  <a:schemeClr val="tx1"/>
                </a:solidFill>
                <a:latin typeface="Arial" charset="0"/>
              </a:defRPr>
            </a:lvl4pPr>
            <a:lvl5pPr marL="1995488" indent="-249238" defTabSz="996950" eaLnBrk="0" hangingPunct="0">
              <a:spcBef>
                <a:spcPct val="20000"/>
              </a:spcBef>
              <a:buChar char="»"/>
              <a:defRPr sz="2200">
                <a:solidFill>
                  <a:schemeClr val="tx1"/>
                </a:solidFill>
                <a:latin typeface="Arial" charset="0"/>
              </a:defRPr>
            </a:lvl5pPr>
            <a:lvl6pPr marL="2452688" indent="-249238" defTabSz="996950" eaLnBrk="0" fontAlgn="base" hangingPunct="0">
              <a:spcBef>
                <a:spcPct val="20000"/>
              </a:spcBef>
              <a:spcAft>
                <a:spcPct val="0"/>
              </a:spcAft>
              <a:buChar char="»"/>
              <a:defRPr sz="2200">
                <a:solidFill>
                  <a:schemeClr val="tx1"/>
                </a:solidFill>
                <a:latin typeface="Arial" charset="0"/>
              </a:defRPr>
            </a:lvl6pPr>
            <a:lvl7pPr marL="2909888" indent="-249238" defTabSz="996950" eaLnBrk="0" fontAlgn="base" hangingPunct="0">
              <a:spcBef>
                <a:spcPct val="20000"/>
              </a:spcBef>
              <a:spcAft>
                <a:spcPct val="0"/>
              </a:spcAft>
              <a:buChar char="»"/>
              <a:defRPr sz="2200">
                <a:solidFill>
                  <a:schemeClr val="tx1"/>
                </a:solidFill>
                <a:latin typeface="Arial" charset="0"/>
              </a:defRPr>
            </a:lvl7pPr>
            <a:lvl8pPr marL="3367088" indent="-249238" defTabSz="996950" eaLnBrk="0" fontAlgn="base" hangingPunct="0">
              <a:spcBef>
                <a:spcPct val="20000"/>
              </a:spcBef>
              <a:spcAft>
                <a:spcPct val="0"/>
              </a:spcAft>
              <a:buChar char="»"/>
              <a:defRPr sz="2200">
                <a:solidFill>
                  <a:schemeClr val="tx1"/>
                </a:solidFill>
                <a:latin typeface="Arial" charset="0"/>
              </a:defRPr>
            </a:lvl8pPr>
            <a:lvl9pPr marL="3824288" indent="-249238" defTabSz="996950"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ru-RU" altLang="ru-RU" sz="2000" b="1" i="1">
                <a:solidFill>
                  <a:srgbClr val="FF3300"/>
                </a:solidFill>
              </a:rPr>
              <a:t>Десять правил поведения для родителей</a:t>
            </a:r>
            <a:r>
              <a:rPr lang="ru-RU" altLang="ru-RU" sz="2000" b="1" i="1"/>
              <a:t> </a:t>
            </a:r>
            <a:r>
              <a:rPr lang="ru-RU" altLang="ru-RU" sz="2000" b="1" i="1">
                <a:solidFill>
                  <a:srgbClr val="FF3300"/>
                </a:solidFill>
              </a:rPr>
              <a:t>первоклассника </a:t>
            </a:r>
            <a:endParaRPr lang="ru-RU" altLang="ru-RU" sz="2000">
              <a:solidFill>
                <a:srgbClr val="FF3300"/>
              </a:solidFill>
            </a:endParaRPr>
          </a:p>
          <a:p>
            <a:pPr algn="ctr" eaLnBrk="1" hangingPunct="1">
              <a:spcBef>
                <a:spcPct val="0"/>
              </a:spcBef>
              <a:buFontTx/>
              <a:buNone/>
            </a:pPr>
            <a:endParaRPr lang="ru-RU" altLang="ru-RU" sz="1500"/>
          </a:p>
          <a:p>
            <a:pPr algn="ctr" eaLnBrk="1" hangingPunct="1">
              <a:spcBef>
                <a:spcPct val="0"/>
              </a:spcBef>
              <a:buFontTx/>
              <a:buNone/>
            </a:pPr>
            <a:r>
              <a:rPr lang="ru-RU" altLang="ru-RU" sz="1500" b="1">
                <a:solidFill>
                  <a:srgbClr val="FF3300"/>
                </a:solidFill>
              </a:rPr>
              <a:t>Привлекайте ребенка к процессу подготовки к школе.</a:t>
            </a:r>
            <a:r>
              <a:rPr lang="ru-RU" altLang="ru-RU" sz="1500" b="1"/>
              <a:t> </a:t>
            </a:r>
            <a:r>
              <a:rPr lang="ru-RU" altLang="ru-RU" sz="1500"/>
              <a:t>Покупка канцтоваров и учебников, организация рабочего места, - это неотъемлемая часть работы по осознанию ребенком происходящих в его жизни изменений. Помните, что вы покупаете не просто ручки, тетрадки, спортивную обувь или портфель. Положительные эмоции от таких подготовительных ритуалов помогут снизить тревожность, сделают неизведанный мир школы более близким, знакомым и нестрашным. </a:t>
            </a:r>
          </a:p>
          <a:p>
            <a:pPr algn="ctr" eaLnBrk="1" hangingPunct="1">
              <a:spcBef>
                <a:spcPct val="0"/>
              </a:spcBef>
              <a:buFontTx/>
              <a:buNone/>
            </a:pPr>
            <a:r>
              <a:rPr lang="ru-RU" altLang="ru-RU" sz="1500" b="1">
                <a:solidFill>
                  <a:srgbClr val="FF3300"/>
                </a:solidFill>
              </a:rPr>
              <a:t>Не</a:t>
            </a:r>
            <a:r>
              <a:rPr lang="ru-RU" altLang="ru-RU" sz="1500" b="1"/>
              <a:t> </a:t>
            </a:r>
            <a:r>
              <a:rPr lang="ru-RU" altLang="ru-RU" sz="1500" b="1">
                <a:solidFill>
                  <a:srgbClr val="FF3300"/>
                </a:solidFill>
              </a:rPr>
              <a:t>требуйте от ребенка невероятных достижений</a:t>
            </a:r>
            <a:r>
              <a:rPr lang="ru-RU" altLang="ru-RU" sz="1500">
                <a:solidFill>
                  <a:srgbClr val="FF3300"/>
                </a:solidFill>
              </a:rPr>
              <a:t>,</a:t>
            </a:r>
            <a:r>
              <a:rPr lang="ru-RU" altLang="ru-RU" sz="1500"/>
              <a:t> которые превышают его возможности, особенно в первые месяцы учебы. Позвольте своему ребенку стать обычным первоклассником. </a:t>
            </a:r>
          </a:p>
          <a:p>
            <a:pPr algn="ctr" eaLnBrk="1" hangingPunct="1">
              <a:spcBef>
                <a:spcPct val="0"/>
              </a:spcBef>
              <a:buFontTx/>
              <a:buNone/>
            </a:pPr>
            <a:r>
              <a:rPr lang="ru-RU" altLang="ru-RU" sz="1500" b="1">
                <a:solidFill>
                  <a:srgbClr val="FF3300"/>
                </a:solidFill>
              </a:rPr>
              <a:t>Соблюдайте распорядок дня.</a:t>
            </a:r>
            <a:r>
              <a:rPr lang="ru-RU" altLang="ru-RU" sz="1500" b="1"/>
              <a:t> </a:t>
            </a:r>
            <a:endParaRPr lang="ru-RU" altLang="ru-RU" sz="1500"/>
          </a:p>
          <a:p>
            <a:pPr algn="ctr" eaLnBrk="1" hangingPunct="1">
              <a:spcBef>
                <a:spcPct val="0"/>
              </a:spcBef>
              <a:buFontTx/>
              <a:buNone/>
            </a:pPr>
            <a:r>
              <a:rPr lang="ru-RU" altLang="ru-RU" sz="1500"/>
              <a:t>Даже если ребенок ходил в детский сад и знает о режиме не понаслышке, распорядок дня с поступлением в школу сильно меняется. И для некоторых ребят такие перемены могут стать непростым испытанием. Избежать развития страхов опоздать, не успеть, забыть, научить первоклассника распределять свои силы и нагрузку, избегать переутомления, поможет расписание. Расписание стоит сделать наглядным и четким, благодаря чему первоклашка будет чувствовать себя увереннее. Оно – хороший помощник в воспитании дисциплины. Со временем ребенок научится распределять время и силы самостоятельно. Не нужно настаивать на составлении наглядного расписания, если ребенок справляется без него.</a:t>
            </a:r>
            <a:r>
              <a:rPr lang="ru-RU" altLang="ru-RU" sz="2000"/>
              <a:t> </a:t>
            </a:r>
          </a:p>
        </p:txBody>
      </p:sp>
      <p:sp>
        <p:nvSpPr>
          <p:cNvPr id="2051" name="Rectangle 5"/>
          <p:cNvSpPr>
            <a:spLocks noChangeArrowheads="1"/>
          </p:cNvSpPr>
          <p:nvPr/>
        </p:nvSpPr>
        <p:spPr bwMode="auto">
          <a:xfrm>
            <a:off x="0" y="6022975"/>
            <a:ext cx="7380288"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770" tIns="49885" rIns="99770" bIns="49885" anchor="ctr">
            <a:spAutoFit/>
          </a:bodyPr>
          <a:lstStyle>
            <a:lvl1pPr indent="492125" defTabSz="996950" eaLnBrk="0" hangingPunct="0">
              <a:spcBef>
                <a:spcPct val="20000"/>
              </a:spcBef>
              <a:buChar char="•"/>
              <a:defRPr sz="3500">
                <a:solidFill>
                  <a:schemeClr val="tx1"/>
                </a:solidFill>
                <a:latin typeface="Arial" charset="0"/>
              </a:defRPr>
            </a:lvl1pPr>
            <a:lvl2pPr marL="498475" indent="-312738" defTabSz="996950" eaLnBrk="0" hangingPunct="0">
              <a:spcBef>
                <a:spcPct val="20000"/>
              </a:spcBef>
              <a:buChar char="–"/>
              <a:defRPr sz="3100">
                <a:solidFill>
                  <a:schemeClr val="tx1"/>
                </a:solidFill>
                <a:latin typeface="Arial" charset="0"/>
              </a:defRPr>
            </a:lvl2pPr>
            <a:lvl3pPr marL="996950" indent="-250825" defTabSz="996950" eaLnBrk="0" hangingPunct="0">
              <a:spcBef>
                <a:spcPct val="20000"/>
              </a:spcBef>
              <a:buChar char="•"/>
              <a:defRPr sz="2600">
                <a:solidFill>
                  <a:schemeClr val="tx1"/>
                </a:solidFill>
                <a:latin typeface="Arial" charset="0"/>
              </a:defRPr>
            </a:lvl3pPr>
            <a:lvl4pPr marL="1497013" indent="-249238" defTabSz="996950" eaLnBrk="0" hangingPunct="0">
              <a:spcBef>
                <a:spcPct val="20000"/>
              </a:spcBef>
              <a:buChar char="–"/>
              <a:defRPr sz="2200">
                <a:solidFill>
                  <a:schemeClr val="tx1"/>
                </a:solidFill>
                <a:latin typeface="Arial" charset="0"/>
              </a:defRPr>
            </a:lvl4pPr>
            <a:lvl5pPr marL="1995488" indent="-249238" defTabSz="996950" eaLnBrk="0" hangingPunct="0">
              <a:spcBef>
                <a:spcPct val="20000"/>
              </a:spcBef>
              <a:buChar char="»"/>
              <a:defRPr sz="2200">
                <a:solidFill>
                  <a:schemeClr val="tx1"/>
                </a:solidFill>
                <a:latin typeface="Arial" charset="0"/>
              </a:defRPr>
            </a:lvl5pPr>
            <a:lvl6pPr marL="2452688" indent="-249238" defTabSz="996950" eaLnBrk="0" fontAlgn="base" hangingPunct="0">
              <a:spcBef>
                <a:spcPct val="20000"/>
              </a:spcBef>
              <a:spcAft>
                <a:spcPct val="0"/>
              </a:spcAft>
              <a:buChar char="»"/>
              <a:defRPr sz="2200">
                <a:solidFill>
                  <a:schemeClr val="tx1"/>
                </a:solidFill>
                <a:latin typeface="Arial" charset="0"/>
              </a:defRPr>
            </a:lvl6pPr>
            <a:lvl7pPr marL="2909888" indent="-249238" defTabSz="996950" eaLnBrk="0" fontAlgn="base" hangingPunct="0">
              <a:spcBef>
                <a:spcPct val="20000"/>
              </a:spcBef>
              <a:spcAft>
                <a:spcPct val="0"/>
              </a:spcAft>
              <a:buChar char="»"/>
              <a:defRPr sz="2200">
                <a:solidFill>
                  <a:schemeClr val="tx1"/>
                </a:solidFill>
                <a:latin typeface="Arial" charset="0"/>
              </a:defRPr>
            </a:lvl7pPr>
            <a:lvl8pPr marL="3367088" indent="-249238" defTabSz="996950" eaLnBrk="0" fontAlgn="base" hangingPunct="0">
              <a:spcBef>
                <a:spcPct val="20000"/>
              </a:spcBef>
              <a:spcAft>
                <a:spcPct val="0"/>
              </a:spcAft>
              <a:buChar char="»"/>
              <a:defRPr sz="2200">
                <a:solidFill>
                  <a:schemeClr val="tx1"/>
                </a:solidFill>
                <a:latin typeface="Arial" charset="0"/>
              </a:defRPr>
            </a:lvl8pPr>
            <a:lvl9pPr marL="3824288" indent="-249238" defTabSz="996950"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ru-RU" altLang="ru-RU" sz="1500" b="1">
                <a:solidFill>
                  <a:srgbClr val="FF3300"/>
                </a:solidFill>
              </a:rPr>
              <a:t>Помните, что лучший отдых – это смена вида деятельности.</a:t>
            </a:r>
            <a:r>
              <a:rPr lang="ru-RU" altLang="ru-RU" sz="1500"/>
              <a:t> Старайтесь чередовать занятия ребенка таким образом, чтобы разные виды деятельности сменяли друг друга. Это поможет избежать переутомления. </a:t>
            </a:r>
          </a:p>
          <a:p>
            <a:pPr algn="ctr" eaLnBrk="1" hangingPunct="1">
              <a:spcBef>
                <a:spcPct val="0"/>
              </a:spcBef>
              <a:buFontTx/>
              <a:buNone/>
            </a:pPr>
            <a:r>
              <a:rPr lang="ru-RU" altLang="ru-RU" sz="1500"/>
              <a:t>В расписание стоит включать только основные режимные моменты, например: уроки в школе, выполнение домашнего задания, кружки и дополнительные занятия. Не стоит обозначать в расписании «свободное время», «время для игр», ведь первоклассник – это маленький ребенок, он всегда играет, игра для него – главная деятельность, и делать из него пародию на взрослого не нужно. Расписание должно быть достаточно гибким, можно использовать съемные карточки, которые легко менять местами</a:t>
            </a:r>
          </a:p>
        </p:txBody>
      </p:sp>
      <p:sp>
        <p:nvSpPr>
          <p:cNvPr id="2052" name="Rectangle 6"/>
          <p:cNvSpPr>
            <a:spLocks noChangeArrowheads="1"/>
          </p:cNvSpPr>
          <p:nvPr/>
        </p:nvSpPr>
        <p:spPr bwMode="auto">
          <a:xfrm>
            <a:off x="0" y="8374063"/>
            <a:ext cx="7380288"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770" tIns="49885" rIns="99770" bIns="49885">
            <a:spAutoFit/>
          </a:bodyPr>
          <a:lstStyle>
            <a:lvl1pPr defTabSz="996950" eaLnBrk="0" hangingPunct="0">
              <a:spcBef>
                <a:spcPct val="20000"/>
              </a:spcBef>
              <a:buChar char="•"/>
              <a:defRPr sz="3500">
                <a:solidFill>
                  <a:schemeClr val="tx1"/>
                </a:solidFill>
                <a:latin typeface="Arial" charset="0"/>
              </a:defRPr>
            </a:lvl1pPr>
            <a:lvl2pPr marL="498475" indent="-312738" defTabSz="996950" eaLnBrk="0" hangingPunct="0">
              <a:spcBef>
                <a:spcPct val="20000"/>
              </a:spcBef>
              <a:buChar char="–"/>
              <a:defRPr sz="3100">
                <a:solidFill>
                  <a:schemeClr val="tx1"/>
                </a:solidFill>
                <a:latin typeface="Arial" charset="0"/>
              </a:defRPr>
            </a:lvl2pPr>
            <a:lvl3pPr marL="996950" indent="-250825" defTabSz="996950" eaLnBrk="0" hangingPunct="0">
              <a:spcBef>
                <a:spcPct val="20000"/>
              </a:spcBef>
              <a:buChar char="•"/>
              <a:defRPr sz="2600">
                <a:solidFill>
                  <a:schemeClr val="tx1"/>
                </a:solidFill>
                <a:latin typeface="Arial" charset="0"/>
              </a:defRPr>
            </a:lvl3pPr>
            <a:lvl4pPr marL="1497013" indent="-249238" defTabSz="996950" eaLnBrk="0" hangingPunct="0">
              <a:spcBef>
                <a:spcPct val="20000"/>
              </a:spcBef>
              <a:buChar char="–"/>
              <a:defRPr sz="2200">
                <a:solidFill>
                  <a:schemeClr val="tx1"/>
                </a:solidFill>
                <a:latin typeface="Arial" charset="0"/>
              </a:defRPr>
            </a:lvl4pPr>
            <a:lvl5pPr marL="1995488" indent="-249238" defTabSz="996950" eaLnBrk="0" hangingPunct="0">
              <a:spcBef>
                <a:spcPct val="20000"/>
              </a:spcBef>
              <a:buChar char="»"/>
              <a:defRPr sz="2200">
                <a:solidFill>
                  <a:schemeClr val="tx1"/>
                </a:solidFill>
                <a:latin typeface="Arial" charset="0"/>
              </a:defRPr>
            </a:lvl5pPr>
            <a:lvl6pPr marL="2452688" indent="-249238" defTabSz="996950" eaLnBrk="0" fontAlgn="base" hangingPunct="0">
              <a:spcBef>
                <a:spcPct val="20000"/>
              </a:spcBef>
              <a:spcAft>
                <a:spcPct val="0"/>
              </a:spcAft>
              <a:buChar char="»"/>
              <a:defRPr sz="2200">
                <a:solidFill>
                  <a:schemeClr val="tx1"/>
                </a:solidFill>
                <a:latin typeface="Arial" charset="0"/>
              </a:defRPr>
            </a:lvl6pPr>
            <a:lvl7pPr marL="2909888" indent="-249238" defTabSz="996950" eaLnBrk="0" fontAlgn="base" hangingPunct="0">
              <a:spcBef>
                <a:spcPct val="20000"/>
              </a:spcBef>
              <a:spcAft>
                <a:spcPct val="0"/>
              </a:spcAft>
              <a:buChar char="»"/>
              <a:defRPr sz="2200">
                <a:solidFill>
                  <a:schemeClr val="tx1"/>
                </a:solidFill>
                <a:latin typeface="Arial" charset="0"/>
              </a:defRPr>
            </a:lvl7pPr>
            <a:lvl8pPr marL="3367088" indent="-249238" defTabSz="996950" eaLnBrk="0" fontAlgn="base" hangingPunct="0">
              <a:spcBef>
                <a:spcPct val="20000"/>
              </a:spcBef>
              <a:spcAft>
                <a:spcPct val="0"/>
              </a:spcAft>
              <a:buChar char="»"/>
              <a:defRPr sz="2200">
                <a:solidFill>
                  <a:schemeClr val="tx1"/>
                </a:solidFill>
                <a:latin typeface="Arial" charset="0"/>
              </a:defRPr>
            </a:lvl8pPr>
            <a:lvl9pPr marL="3824288" indent="-249238" defTabSz="99695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ru-RU" altLang="ru-RU" sz="2000"/>
              <a:t>  </a:t>
            </a:r>
            <a:r>
              <a:rPr lang="ru-RU" altLang="ru-RU" sz="1700"/>
              <a:t> </a:t>
            </a:r>
            <a:r>
              <a:rPr lang="ru-RU" altLang="ru-RU" sz="1700">
                <a:solidFill>
                  <a:srgbClr val="FF3300"/>
                </a:solidFill>
              </a:rPr>
              <a:t>  </a:t>
            </a:r>
            <a:r>
              <a:rPr lang="ru-RU" altLang="ru-RU" sz="1700" b="1">
                <a:solidFill>
                  <a:srgbClr val="FF3300"/>
                </a:solidFill>
              </a:rPr>
              <a:t>Не принимайте на свой счет любые успехи или неудачи ребенка.</a:t>
            </a:r>
            <a:r>
              <a:rPr lang="ru-RU" altLang="ru-RU" sz="2000"/>
              <a:t> </a:t>
            </a:r>
          </a:p>
          <a:p>
            <a:pPr eaLnBrk="1" hangingPunct="1">
              <a:spcBef>
                <a:spcPct val="0"/>
              </a:spcBef>
              <a:buFontTx/>
              <a:buNone/>
            </a:pPr>
            <a:r>
              <a:rPr lang="ru-RU" altLang="ru-RU" sz="1500" b="1"/>
              <a:t> </a:t>
            </a:r>
            <a:r>
              <a:rPr lang="ru-RU" altLang="ru-RU" sz="1500"/>
              <a:t>Они только его (например, «мы сегодня получили пятерку»). Очень важно понять, где пролегают границы вашего родительского «Я». Кто будет в школе драться, капризничать, получать оценки – ваш ребенок или вы?</a:t>
            </a:r>
            <a:r>
              <a:rPr lang="ru-RU" altLang="ru-RU" sz="200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рам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80288" cy="1008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6"/>
          <p:cNvSpPr txBox="1">
            <a:spLocks noChangeArrowheads="1"/>
          </p:cNvSpPr>
          <p:nvPr/>
        </p:nvSpPr>
        <p:spPr bwMode="auto">
          <a:xfrm>
            <a:off x="0" y="0"/>
            <a:ext cx="7380288" cy="954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08063" eaLnBrk="0" hangingPunct="0">
              <a:spcBef>
                <a:spcPct val="20000"/>
              </a:spcBef>
              <a:buChar char="•"/>
              <a:defRPr sz="3500">
                <a:solidFill>
                  <a:schemeClr val="tx1"/>
                </a:solidFill>
                <a:latin typeface="Arial" charset="0"/>
              </a:defRPr>
            </a:lvl1pPr>
            <a:lvl2pPr marL="742950" indent="-285750" defTabSz="1008063" eaLnBrk="0" hangingPunct="0">
              <a:spcBef>
                <a:spcPct val="20000"/>
              </a:spcBef>
              <a:buChar char="–"/>
              <a:defRPr sz="3100">
                <a:solidFill>
                  <a:schemeClr val="tx1"/>
                </a:solidFill>
                <a:latin typeface="Arial" charset="0"/>
              </a:defRPr>
            </a:lvl2pPr>
            <a:lvl3pPr marL="1143000" indent="-228600" defTabSz="1008063" eaLnBrk="0" hangingPunct="0">
              <a:spcBef>
                <a:spcPct val="20000"/>
              </a:spcBef>
              <a:buChar char="•"/>
              <a:defRPr sz="2600">
                <a:solidFill>
                  <a:schemeClr val="tx1"/>
                </a:solidFill>
                <a:latin typeface="Arial" charset="0"/>
              </a:defRPr>
            </a:lvl3pPr>
            <a:lvl4pPr marL="1600200" indent="-228600" defTabSz="1008063" eaLnBrk="0" hangingPunct="0">
              <a:spcBef>
                <a:spcPct val="20000"/>
              </a:spcBef>
              <a:buChar char="–"/>
              <a:defRPr sz="2200">
                <a:solidFill>
                  <a:schemeClr val="tx1"/>
                </a:solidFill>
                <a:latin typeface="Arial" charset="0"/>
              </a:defRPr>
            </a:lvl4pPr>
            <a:lvl5pPr marL="2057400" indent="-228600" defTabSz="1008063" eaLnBrk="0" hangingPunct="0">
              <a:spcBef>
                <a:spcPct val="20000"/>
              </a:spcBef>
              <a:buChar char="»"/>
              <a:defRPr sz="2200">
                <a:solidFill>
                  <a:schemeClr val="tx1"/>
                </a:solidFill>
                <a:latin typeface="Arial" charset="0"/>
              </a:defRPr>
            </a:lvl5pPr>
            <a:lvl6pPr marL="2514600" indent="-228600" defTabSz="1008063" eaLnBrk="0" fontAlgn="base" hangingPunct="0">
              <a:spcBef>
                <a:spcPct val="20000"/>
              </a:spcBef>
              <a:spcAft>
                <a:spcPct val="0"/>
              </a:spcAft>
              <a:buChar char="»"/>
              <a:defRPr sz="2200">
                <a:solidFill>
                  <a:schemeClr val="tx1"/>
                </a:solidFill>
                <a:latin typeface="Arial" charset="0"/>
              </a:defRPr>
            </a:lvl6pPr>
            <a:lvl7pPr marL="2971800" indent="-228600" defTabSz="1008063" eaLnBrk="0" fontAlgn="base" hangingPunct="0">
              <a:spcBef>
                <a:spcPct val="20000"/>
              </a:spcBef>
              <a:spcAft>
                <a:spcPct val="0"/>
              </a:spcAft>
              <a:buChar char="»"/>
              <a:defRPr sz="2200">
                <a:solidFill>
                  <a:schemeClr val="tx1"/>
                </a:solidFill>
                <a:latin typeface="Arial" charset="0"/>
              </a:defRPr>
            </a:lvl7pPr>
            <a:lvl8pPr marL="3429000" indent="-228600" defTabSz="1008063" eaLnBrk="0" fontAlgn="base" hangingPunct="0">
              <a:spcBef>
                <a:spcPct val="20000"/>
              </a:spcBef>
              <a:spcAft>
                <a:spcPct val="0"/>
              </a:spcAft>
              <a:buChar char="»"/>
              <a:defRPr sz="2200">
                <a:solidFill>
                  <a:schemeClr val="tx1"/>
                </a:solidFill>
                <a:latin typeface="Arial" charset="0"/>
              </a:defRPr>
            </a:lvl8pPr>
            <a:lvl9pPr marL="3886200" indent="-228600" defTabSz="1008063"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ru-RU" altLang="ru-RU" sz="1800"/>
              <a:t>                   </a:t>
            </a:r>
            <a:r>
              <a:rPr lang="ru-RU" altLang="ru-RU" sz="1800" b="1">
                <a:solidFill>
                  <a:srgbClr val="FF0000"/>
                </a:solidFill>
              </a:rPr>
              <a:t>Консультация для родителей.</a:t>
            </a:r>
          </a:p>
          <a:p>
            <a:pPr algn="ctr" eaLnBrk="1" hangingPunct="1">
              <a:spcBef>
                <a:spcPct val="0"/>
              </a:spcBef>
              <a:buFontTx/>
              <a:buNone/>
            </a:pPr>
            <a:r>
              <a:rPr lang="ru-RU" altLang="ru-RU" sz="1600" b="1">
                <a:solidFill>
                  <a:srgbClr val="FF0000"/>
                </a:solidFill>
              </a:rPr>
              <a:t>Развитие мелкой моторики рук у детей дошкольного возраста.</a:t>
            </a:r>
          </a:p>
          <a:p>
            <a:pPr eaLnBrk="1" hangingPunct="1">
              <a:spcBef>
                <a:spcPct val="0"/>
              </a:spcBef>
              <a:buFontTx/>
              <a:buNone/>
            </a:pPr>
            <a:r>
              <a:rPr lang="ru-RU" altLang="ru-RU" sz="1400"/>
              <a:t>Уровень развития мелкой моторики – один из показателей интеллектуальной готовности к школьному обучению. Обычно, ребёнок, имеющий высокий уровень</a:t>
            </a:r>
          </a:p>
          <a:p>
            <a:pPr eaLnBrk="1" hangingPunct="1">
              <a:spcBef>
                <a:spcPct val="0"/>
              </a:spcBef>
              <a:buFontTx/>
              <a:buNone/>
            </a:pPr>
            <a:r>
              <a:rPr lang="ru-RU" altLang="ru-RU" sz="1400"/>
              <a:t> развития мелкой моторики, умеет логически рассуждать, у него достаточно развиты память, внимание, связная речь.</a:t>
            </a:r>
          </a:p>
          <a:p>
            <a:pPr eaLnBrk="1" hangingPunct="1">
              <a:spcBef>
                <a:spcPct val="0"/>
              </a:spcBef>
              <a:buFontTx/>
              <a:buNone/>
            </a:pPr>
            <a:r>
              <a:rPr lang="ru-RU" altLang="ru-RU" sz="1400"/>
              <a:t>Учителя отмечают, что первоклассники часто испытывают серьёзные трудности  с</a:t>
            </a:r>
          </a:p>
          <a:p>
            <a:pPr eaLnBrk="1" hangingPunct="1">
              <a:spcBef>
                <a:spcPct val="0"/>
              </a:spcBef>
              <a:buFontTx/>
              <a:buNone/>
            </a:pPr>
            <a:r>
              <a:rPr lang="ru-RU" altLang="ru-RU" sz="1400"/>
              <a:t> овладением навыкам письма. Письмо – это сложный навык, включающий выполнение тонких координированных движений руки. Техника письма требует слаженной работы мышц кисти и всей руки, а также хорошо развитого зрительного восприятия и произвольного внимания.</a:t>
            </a:r>
          </a:p>
          <a:p>
            <a:pPr eaLnBrk="1" hangingPunct="1">
              <a:spcBef>
                <a:spcPct val="0"/>
              </a:spcBef>
              <a:buFontTx/>
              <a:buNone/>
            </a:pPr>
            <a:r>
              <a:rPr lang="ru-RU" altLang="ru-RU" sz="1400"/>
              <a:t>Для овладения навыком письма необходима определённая функциональная зрелость коры головного мозга. Неподготовленность к письму, недостаточное развитие мелкой моторики, зрительного восприятия, внимания может привести к возникновению негативного отношения к учёбе, тревожного состояния ребёнка в школе. Поэтому в дошкольном возрасте важно развивать механизмы, необходимые для овладения письмом, создать условия для накопления ребёнком двигательного и практического опыта, развития навыков ручной умелости.</a:t>
            </a:r>
          </a:p>
          <a:p>
            <a:pPr eaLnBrk="1" hangingPunct="1">
              <a:spcBef>
                <a:spcPct val="0"/>
              </a:spcBef>
              <a:buFontTx/>
              <a:buNone/>
            </a:pPr>
            <a:r>
              <a:rPr lang="ru-RU" altLang="ru-RU" sz="1400"/>
              <a:t>В дошкольном возрасте важна именно подготовка к письму, а не обучение ему. И подготовка должна начинаться задолго до поступления в школу.</a:t>
            </a:r>
          </a:p>
          <a:p>
            <a:pPr eaLnBrk="1" hangingPunct="1">
              <a:spcBef>
                <a:spcPct val="0"/>
              </a:spcBef>
              <a:buFontTx/>
              <a:buNone/>
            </a:pPr>
            <a:r>
              <a:rPr lang="ru-RU" altLang="ru-RU" sz="1400"/>
              <a:t>Родители, которые уделяют должное внимание упражнениям, играм, различным заданиям на развитие мелкой моторики и координации движений  руки, решают сразу две задачи: во – первых, косвенным образом влияют на общее интеллектуальное </a:t>
            </a:r>
          </a:p>
          <a:p>
            <a:pPr eaLnBrk="1" hangingPunct="1">
              <a:spcBef>
                <a:spcPct val="0"/>
              </a:spcBef>
              <a:buFontTx/>
              <a:buNone/>
            </a:pPr>
            <a:r>
              <a:rPr lang="ru-RU" altLang="ru-RU" sz="1400"/>
              <a:t> развитие ребёнка, во – вторых готовят к овладению навыков письма, что в будущем поможет избежать многих проблем школьного обучения.</a:t>
            </a:r>
          </a:p>
          <a:p>
            <a:pPr eaLnBrk="1" hangingPunct="1">
              <a:spcBef>
                <a:spcPct val="0"/>
              </a:spcBef>
              <a:buFontTx/>
              <a:buNone/>
            </a:pPr>
            <a:endParaRPr lang="ru-RU" altLang="ru-RU" sz="1400"/>
          </a:p>
          <a:p>
            <a:pPr eaLnBrk="1" hangingPunct="1">
              <a:spcBef>
                <a:spcPct val="0"/>
              </a:spcBef>
              <a:buFontTx/>
              <a:buNone/>
            </a:pPr>
            <a:r>
              <a:rPr lang="ru-RU" altLang="ru-RU" sz="1600" b="1">
                <a:solidFill>
                  <a:srgbClr val="FF0000"/>
                </a:solidFill>
              </a:rPr>
              <a:t>Основные виды развития мелкой моторики руки.</a:t>
            </a:r>
          </a:p>
          <a:p>
            <a:pPr eaLnBrk="1" hangingPunct="1">
              <a:spcBef>
                <a:spcPct val="0"/>
              </a:spcBef>
              <a:buFontTx/>
              <a:buNone/>
            </a:pPr>
            <a:endParaRPr lang="ru-RU" altLang="ru-RU" sz="1600" b="1">
              <a:solidFill>
                <a:srgbClr val="FF0000"/>
              </a:solidFill>
            </a:endParaRPr>
          </a:p>
          <a:p>
            <a:pPr eaLnBrk="1" hangingPunct="1">
              <a:spcBef>
                <a:spcPct val="0"/>
              </a:spcBef>
              <a:buFontTx/>
              <a:buNone/>
            </a:pPr>
            <a:r>
              <a:rPr lang="ru-RU" altLang="ru-RU" sz="1600" b="1" i="1"/>
              <a:t>Пальчиковая гимнастика.(Пальчиковые игры).</a:t>
            </a:r>
          </a:p>
          <a:p>
            <a:pPr eaLnBrk="1" hangingPunct="1">
              <a:spcBef>
                <a:spcPct val="0"/>
              </a:spcBef>
              <a:buFontTx/>
              <a:buNone/>
            </a:pPr>
            <a:r>
              <a:rPr lang="ru-RU" altLang="ru-RU" sz="1400"/>
              <a:t>Это инсценировка каких – либо рифмованных историй, сказок при помощи пальцев. Многие игры требуют участия обеих рук, что даёт возможность детям ориентироваться в понятиях « вправо», « влево», «вверх», «вниз».</a:t>
            </a:r>
          </a:p>
          <a:p>
            <a:pPr eaLnBrk="1" hangingPunct="1">
              <a:spcBef>
                <a:spcPct val="0"/>
              </a:spcBef>
              <a:buFontTx/>
              <a:buNone/>
            </a:pPr>
            <a:r>
              <a:rPr lang="ru-RU" altLang="ru-RU" sz="1400"/>
              <a:t>В ходе пальчиковых игр  дети, повторяя движения взрослых, активизируют иоторику рук. Тем самым вырабатывается ловкость, умение управлять своими движениями, концентрировать внимание на одном виде деятельности.</a:t>
            </a:r>
          </a:p>
          <a:p>
            <a:pPr eaLnBrk="1" hangingPunct="1">
              <a:spcBef>
                <a:spcPct val="0"/>
              </a:spcBef>
              <a:buFontTx/>
              <a:buNone/>
            </a:pPr>
            <a:r>
              <a:rPr lang="ru-RU" altLang="ru-RU" sz="1400">
                <a:solidFill>
                  <a:srgbClr val="FF0000"/>
                </a:solidFill>
              </a:rPr>
              <a:t>Игра: « Моя семья»</a:t>
            </a:r>
            <a:r>
              <a:rPr lang="ru-RU" altLang="ru-RU" sz="1400"/>
              <a:t> </a:t>
            </a:r>
          </a:p>
          <a:p>
            <a:pPr eaLnBrk="1" hangingPunct="1">
              <a:spcBef>
                <a:spcPct val="0"/>
              </a:spcBef>
              <a:buFontTx/>
              <a:buNone/>
            </a:pPr>
            <a:r>
              <a:rPr lang="ru-RU" altLang="ru-RU" sz="1400"/>
              <a:t> Этот пальчик -  дедушка,</a:t>
            </a:r>
          </a:p>
          <a:p>
            <a:pPr eaLnBrk="1" hangingPunct="1">
              <a:spcBef>
                <a:spcPct val="0"/>
              </a:spcBef>
              <a:buFontTx/>
              <a:buNone/>
            </a:pPr>
            <a:r>
              <a:rPr lang="ru-RU" altLang="ru-RU" sz="1400"/>
              <a:t> Этот пальчик – бабушка,</a:t>
            </a:r>
          </a:p>
          <a:p>
            <a:pPr eaLnBrk="1" hangingPunct="1">
              <a:spcBef>
                <a:spcPct val="0"/>
              </a:spcBef>
              <a:buFontTx/>
              <a:buNone/>
            </a:pPr>
            <a:r>
              <a:rPr lang="ru-RU" altLang="ru-RU" sz="1400"/>
              <a:t> Этот пальчик – папочка, </a:t>
            </a:r>
          </a:p>
          <a:p>
            <a:pPr eaLnBrk="1" hangingPunct="1">
              <a:spcBef>
                <a:spcPct val="0"/>
              </a:spcBef>
              <a:buFontTx/>
              <a:buNone/>
            </a:pPr>
            <a:r>
              <a:rPr lang="ru-RU" altLang="ru-RU" sz="1400"/>
              <a:t> Этот пальчик – мамочка,</a:t>
            </a:r>
          </a:p>
          <a:p>
            <a:pPr eaLnBrk="1" hangingPunct="1">
              <a:spcBef>
                <a:spcPct val="0"/>
              </a:spcBef>
              <a:buFontTx/>
              <a:buNone/>
            </a:pPr>
            <a:r>
              <a:rPr lang="ru-RU" altLang="ru-RU" sz="1400"/>
              <a:t> Этот пальчик – я,</a:t>
            </a:r>
          </a:p>
          <a:p>
            <a:pPr eaLnBrk="1" hangingPunct="1">
              <a:spcBef>
                <a:spcPct val="0"/>
              </a:spcBef>
              <a:buFontTx/>
              <a:buNone/>
            </a:pPr>
            <a:r>
              <a:rPr lang="ru-RU" altLang="ru-RU" sz="1400"/>
              <a:t> Вот и вся моя семья.</a:t>
            </a:r>
          </a:p>
          <a:p>
            <a:pPr eaLnBrk="1" hangingPunct="1">
              <a:spcBef>
                <a:spcPct val="0"/>
              </a:spcBef>
              <a:buFontTx/>
              <a:buNone/>
            </a:pPr>
            <a:r>
              <a:rPr lang="ru-RU" altLang="ru-RU" sz="1400"/>
              <a:t>         Поочерёдное сгибание пальцев, начиная с большого.</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рам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80288" cy="1008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5"/>
          <p:cNvSpPr txBox="1">
            <a:spLocks noChangeArrowheads="1"/>
          </p:cNvSpPr>
          <p:nvPr/>
        </p:nvSpPr>
        <p:spPr bwMode="auto">
          <a:xfrm>
            <a:off x="0" y="0"/>
            <a:ext cx="7218363" cy="912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08063" eaLnBrk="0" hangingPunct="0">
              <a:spcBef>
                <a:spcPct val="20000"/>
              </a:spcBef>
              <a:buChar char="•"/>
              <a:defRPr sz="3500">
                <a:solidFill>
                  <a:schemeClr val="tx1"/>
                </a:solidFill>
                <a:latin typeface="Arial" charset="0"/>
              </a:defRPr>
            </a:lvl1pPr>
            <a:lvl2pPr marL="742950" indent="-285750" defTabSz="1008063" eaLnBrk="0" hangingPunct="0">
              <a:spcBef>
                <a:spcPct val="20000"/>
              </a:spcBef>
              <a:buChar char="–"/>
              <a:defRPr sz="3100">
                <a:solidFill>
                  <a:schemeClr val="tx1"/>
                </a:solidFill>
                <a:latin typeface="Arial" charset="0"/>
              </a:defRPr>
            </a:lvl2pPr>
            <a:lvl3pPr marL="1143000" indent="-228600" defTabSz="1008063" eaLnBrk="0" hangingPunct="0">
              <a:spcBef>
                <a:spcPct val="20000"/>
              </a:spcBef>
              <a:buChar char="•"/>
              <a:defRPr sz="2600">
                <a:solidFill>
                  <a:schemeClr val="tx1"/>
                </a:solidFill>
                <a:latin typeface="Arial" charset="0"/>
              </a:defRPr>
            </a:lvl3pPr>
            <a:lvl4pPr marL="1600200" indent="-228600" defTabSz="1008063" eaLnBrk="0" hangingPunct="0">
              <a:spcBef>
                <a:spcPct val="20000"/>
              </a:spcBef>
              <a:buChar char="–"/>
              <a:defRPr sz="2200">
                <a:solidFill>
                  <a:schemeClr val="tx1"/>
                </a:solidFill>
                <a:latin typeface="Arial" charset="0"/>
              </a:defRPr>
            </a:lvl4pPr>
            <a:lvl5pPr marL="2057400" indent="-228600" defTabSz="1008063" eaLnBrk="0" hangingPunct="0">
              <a:spcBef>
                <a:spcPct val="20000"/>
              </a:spcBef>
              <a:buChar char="»"/>
              <a:defRPr sz="2200">
                <a:solidFill>
                  <a:schemeClr val="tx1"/>
                </a:solidFill>
                <a:latin typeface="Arial" charset="0"/>
              </a:defRPr>
            </a:lvl5pPr>
            <a:lvl6pPr marL="2514600" indent="-228600" defTabSz="1008063" eaLnBrk="0" fontAlgn="base" hangingPunct="0">
              <a:spcBef>
                <a:spcPct val="20000"/>
              </a:spcBef>
              <a:spcAft>
                <a:spcPct val="0"/>
              </a:spcAft>
              <a:buChar char="»"/>
              <a:defRPr sz="2200">
                <a:solidFill>
                  <a:schemeClr val="tx1"/>
                </a:solidFill>
                <a:latin typeface="Arial" charset="0"/>
              </a:defRPr>
            </a:lvl6pPr>
            <a:lvl7pPr marL="2971800" indent="-228600" defTabSz="1008063" eaLnBrk="0" fontAlgn="base" hangingPunct="0">
              <a:spcBef>
                <a:spcPct val="20000"/>
              </a:spcBef>
              <a:spcAft>
                <a:spcPct val="0"/>
              </a:spcAft>
              <a:buChar char="»"/>
              <a:defRPr sz="2200">
                <a:solidFill>
                  <a:schemeClr val="tx1"/>
                </a:solidFill>
                <a:latin typeface="Arial" charset="0"/>
              </a:defRPr>
            </a:lvl7pPr>
            <a:lvl8pPr marL="3429000" indent="-228600" defTabSz="1008063" eaLnBrk="0" fontAlgn="base" hangingPunct="0">
              <a:spcBef>
                <a:spcPct val="20000"/>
              </a:spcBef>
              <a:spcAft>
                <a:spcPct val="0"/>
              </a:spcAft>
              <a:buChar char="»"/>
              <a:defRPr sz="2200">
                <a:solidFill>
                  <a:schemeClr val="tx1"/>
                </a:solidFill>
                <a:latin typeface="Arial" charset="0"/>
              </a:defRPr>
            </a:lvl8pPr>
            <a:lvl9pPr marL="3886200" indent="-228600" defTabSz="1008063"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ru-RU" altLang="ru-RU" sz="1400">
                <a:solidFill>
                  <a:srgbClr val="FF0000"/>
                </a:solidFill>
              </a:rPr>
              <a:t>Игра «Лошадка».</a:t>
            </a:r>
          </a:p>
          <a:p>
            <a:pPr eaLnBrk="1" hangingPunct="1">
              <a:spcBef>
                <a:spcPct val="0"/>
              </a:spcBef>
              <a:buFontTx/>
              <a:buNone/>
            </a:pPr>
            <a:r>
              <a:rPr lang="ru-RU" altLang="ru-RU" sz="1400"/>
              <a:t> По дороге белой, гладкой</a:t>
            </a:r>
          </a:p>
          <a:p>
            <a:pPr eaLnBrk="1" hangingPunct="1">
              <a:spcBef>
                <a:spcPct val="0"/>
              </a:spcBef>
              <a:buFontTx/>
              <a:buNone/>
            </a:pPr>
            <a:r>
              <a:rPr lang="ru-RU" altLang="ru-RU" sz="1400"/>
              <a:t> Скачут пальцы, как лошадки.</a:t>
            </a:r>
          </a:p>
          <a:p>
            <a:pPr eaLnBrk="1" hangingPunct="1">
              <a:spcBef>
                <a:spcPct val="0"/>
              </a:spcBef>
              <a:buFontTx/>
              <a:buNone/>
            </a:pPr>
            <a:r>
              <a:rPr lang="ru-RU" altLang="ru-RU" sz="1400"/>
              <a:t> Чок-чок-чок,  чок-чок-чок, </a:t>
            </a:r>
          </a:p>
          <a:p>
            <a:pPr eaLnBrk="1" hangingPunct="1">
              <a:spcBef>
                <a:spcPct val="0"/>
              </a:spcBef>
              <a:buFontTx/>
              <a:buNone/>
            </a:pPr>
            <a:r>
              <a:rPr lang="ru-RU" altLang="ru-RU" sz="1400"/>
              <a:t> Скачет резвый табунок.</a:t>
            </a:r>
          </a:p>
          <a:p>
            <a:pPr eaLnBrk="1" hangingPunct="1">
              <a:spcBef>
                <a:spcPct val="0"/>
              </a:spcBef>
              <a:buFontTx/>
              <a:buNone/>
            </a:pPr>
            <a:r>
              <a:rPr lang="ru-RU" altLang="ru-RU" sz="1400"/>
              <a:t> (пальчики скачут по столу в ритме стихотворения.)</a:t>
            </a:r>
          </a:p>
          <a:p>
            <a:pPr eaLnBrk="1" hangingPunct="1">
              <a:spcBef>
                <a:spcPct val="0"/>
              </a:spcBef>
              <a:buFontTx/>
              <a:buNone/>
            </a:pPr>
            <a:endParaRPr lang="ru-RU" altLang="ru-RU" sz="1400"/>
          </a:p>
          <a:p>
            <a:pPr eaLnBrk="1" hangingPunct="1">
              <a:spcBef>
                <a:spcPct val="0"/>
              </a:spcBef>
              <a:buFontTx/>
              <a:buNone/>
            </a:pPr>
            <a:r>
              <a:rPr lang="ru-RU" altLang="ru-RU" sz="1600" b="1">
                <a:solidFill>
                  <a:srgbClr val="FF0000"/>
                </a:solidFill>
              </a:rPr>
              <a:t> Графические упражнения.</a:t>
            </a:r>
          </a:p>
          <a:p>
            <a:pPr eaLnBrk="1" hangingPunct="1">
              <a:spcBef>
                <a:spcPct val="0"/>
              </a:spcBef>
              <a:buFontTx/>
              <a:buNone/>
            </a:pPr>
            <a:r>
              <a:rPr lang="ru-RU" altLang="ru-RU" sz="1400">
                <a:solidFill>
                  <a:srgbClr val="FF0000"/>
                </a:solidFill>
              </a:rPr>
              <a:t>Задание «Штриховка».</a:t>
            </a:r>
          </a:p>
          <a:p>
            <a:pPr eaLnBrk="1" hangingPunct="1">
              <a:spcBef>
                <a:spcPct val="0"/>
              </a:spcBef>
              <a:buFontTx/>
              <a:buNone/>
            </a:pPr>
            <a:r>
              <a:rPr lang="ru-RU" altLang="ru-RU" sz="1400"/>
              <a:t>Нарисуйте контурную картинку, например фрукт, либо овощ и дайте ребёнку</a:t>
            </a:r>
          </a:p>
          <a:p>
            <a:pPr eaLnBrk="1" hangingPunct="1">
              <a:spcBef>
                <a:spcPct val="0"/>
              </a:spcBef>
              <a:buFontTx/>
              <a:buNone/>
            </a:pPr>
            <a:r>
              <a:rPr lang="ru-RU" altLang="ru-RU" sz="1400"/>
              <a:t> заштриховать картинку прямыми, ровными линиями, не выходя за её контуры.</a:t>
            </a:r>
          </a:p>
          <a:p>
            <a:pPr eaLnBrk="1" hangingPunct="1">
              <a:spcBef>
                <a:spcPct val="0"/>
              </a:spcBef>
              <a:buFontTx/>
              <a:buNone/>
            </a:pPr>
            <a:endParaRPr lang="ru-RU" altLang="ru-RU" sz="1400"/>
          </a:p>
          <a:p>
            <a:pPr eaLnBrk="1" hangingPunct="1">
              <a:spcBef>
                <a:spcPct val="0"/>
              </a:spcBef>
              <a:buFontTx/>
              <a:buNone/>
            </a:pPr>
            <a:r>
              <a:rPr lang="ru-RU" altLang="ru-RU" sz="1400">
                <a:solidFill>
                  <a:srgbClr val="FF0000"/>
                </a:solidFill>
              </a:rPr>
              <a:t>Задание «Обведи рисунок».</a:t>
            </a:r>
          </a:p>
          <a:p>
            <a:pPr eaLnBrk="1" hangingPunct="1">
              <a:spcBef>
                <a:spcPct val="0"/>
              </a:spcBef>
              <a:buFontTx/>
              <a:buNone/>
            </a:pPr>
            <a:r>
              <a:rPr lang="ru-RU" altLang="ru-RU" sz="1400"/>
              <a:t>Нарисуйте контурную картинку и дайте ребёнку обвести рисунок точно по линиям, </a:t>
            </a:r>
          </a:p>
          <a:p>
            <a:pPr eaLnBrk="1" hangingPunct="1">
              <a:spcBef>
                <a:spcPct val="0"/>
              </a:spcBef>
              <a:buFontTx/>
              <a:buNone/>
            </a:pPr>
            <a:r>
              <a:rPr lang="ru-RU" altLang="ru-RU" sz="1400"/>
              <a:t>не отрывая карандаш от бумаги.</a:t>
            </a:r>
          </a:p>
          <a:p>
            <a:pPr eaLnBrk="1" hangingPunct="1">
              <a:spcBef>
                <a:spcPct val="0"/>
              </a:spcBef>
              <a:buFontTx/>
              <a:buNone/>
            </a:pPr>
            <a:endParaRPr lang="ru-RU" altLang="ru-RU" sz="1400"/>
          </a:p>
          <a:p>
            <a:pPr eaLnBrk="1" hangingPunct="1">
              <a:spcBef>
                <a:spcPct val="0"/>
              </a:spcBef>
              <a:buFontTx/>
              <a:buNone/>
            </a:pPr>
            <a:r>
              <a:rPr lang="ru-RU" altLang="ru-RU" sz="1400">
                <a:solidFill>
                  <a:srgbClr val="FF0000"/>
                </a:solidFill>
              </a:rPr>
              <a:t>Задание «Нарисуй такую же картинку».</a:t>
            </a:r>
          </a:p>
          <a:p>
            <a:pPr eaLnBrk="1" hangingPunct="1">
              <a:spcBef>
                <a:spcPct val="0"/>
              </a:spcBef>
              <a:buFontTx/>
              <a:buNone/>
            </a:pPr>
            <a:r>
              <a:rPr lang="ru-RU" altLang="ru-RU" sz="1400"/>
              <a:t>Нарисуйте любую картинку и предложите ребёнку повторить ваш рисунок.</a:t>
            </a:r>
          </a:p>
          <a:p>
            <a:pPr eaLnBrk="1" hangingPunct="1">
              <a:spcBef>
                <a:spcPct val="0"/>
              </a:spcBef>
              <a:buFontTx/>
              <a:buNone/>
            </a:pPr>
            <a:endParaRPr lang="ru-RU" altLang="ru-RU" sz="1400"/>
          </a:p>
          <a:p>
            <a:pPr eaLnBrk="1" hangingPunct="1">
              <a:spcBef>
                <a:spcPct val="0"/>
              </a:spcBef>
              <a:buFontTx/>
              <a:buNone/>
            </a:pPr>
            <a:r>
              <a:rPr lang="ru-RU" altLang="ru-RU" sz="1400">
                <a:solidFill>
                  <a:srgbClr val="FF0000"/>
                </a:solidFill>
              </a:rPr>
              <a:t>Задание « Дорисуй картинку».</a:t>
            </a:r>
          </a:p>
          <a:p>
            <a:pPr eaLnBrk="1" hangingPunct="1">
              <a:spcBef>
                <a:spcPct val="0"/>
              </a:spcBef>
              <a:buFontTx/>
              <a:buNone/>
            </a:pPr>
            <a:r>
              <a:rPr lang="ru-RU" altLang="ru-RU" sz="1400"/>
              <a:t>Нарисуйте левую половину картинки и предложите нарисовать правую половину </a:t>
            </a:r>
          </a:p>
          <a:p>
            <a:pPr eaLnBrk="1" hangingPunct="1">
              <a:spcBef>
                <a:spcPct val="0"/>
              </a:spcBef>
              <a:buFontTx/>
              <a:buNone/>
            </a:pPr>
            <a:r>
              <a:rPr lang="ru-RU" altLang="ru-RU" sz="1400"/>
              <a:t>рисунка.</a:t>
            </a:r>
          </a:p>
          <a:p>
            <a:pPr eaLnBrk="1" hangingPunct="1">
              <a:spcBef>
                <a:spcPct val="0"/>
              </a:spcBef>
              <a:buFontTx/>
              <a:buNone/>
            </a:pPr>
            <a:endParaRPr lang="ru-RU" altLang="ru-RU" sz="1400"/>
          </a:p>
          <a:p>
            <a:pPr eaLnBrk="1" hangingPunct="1">
              <a:spcBef>
                <a:spcPct val="0"/>
              </a:spcBef>
              <a:buFontTx/>
              <a:buNone/>
            </a:pPr>
            <a:r>
              <a:rPr lang="ru-RU" altLang="ru-RU" sz="1400">
                <a:solidFill>
                  <a:srgbClr val="FF0000"/>
                </a:solidFill>
              </a:rPr>
              <a:t>Задание « Графический диктант».</a:t>
            </a:r>
          </a:p>
          <a:p>
            <a:pPr eaLnBrk="1" hangingPunct="1">
              <a:spcBef>
                <a:spcPct val="0"/>
              </a:spcBef>
              <a:buFontTx/>
              <a:buNone/>
            </a:pPr>
            <a:r>
              <a:rPr lang="ru-RU" altLang="ru-RU" sz="1400"/>
              <a:t>Ребёнку даётся следующая инструкция: «Слушай внимательно и проводи линию под </a:t>
            </a:r>
          </a:p>
          <a:p>
            <a:pPr eaLnBrk="1" hangingPunct="1">
              <a:spcBef>
                <a:spcPct val="0"/>
              </a:spcBef>
              <a:buFontTx/>
              <a:buNone/>
            </a:pPr>
            <a:r>
              <a:rPr lang="ru-RU" altLang="ru-RU" sz="1400"/>
              <a:t>диктовку. Одна клеточка вверх, одна вправо, одна влево и т.д.» Узоры могут быть</a:t>
            </a:r>
          </a:p>
          <a:p>
            <a:pPr eaLnBrk="1" hangingPunct="1">
              <a:spcBef>
                <a:spcPct val="0"/>
              </a:spcBef>
              <a:buFontTx/>
              <a:buNone/>
            </a:pPr>
            <a:r>
              <a:rPr lang="ru-RU" altLang="ru-RU" sz="1400"/>
              <a:t> различными.</a:t>
            </a:r>
          </a:p>
          <a:p>
            <a:pPr eaLnBrk="1" hangingPunct="1">
              <a:spcBef>
                <a:spcPct val="0"/>
              </a:spcBef>
              <a:buFontTx/>
              <a:buNone/>
            </a:pPr>
            <a:endParaRPr lang="ru-RU" altLang="ru-RU" sz="1400"/>
          </a:p>
          <a:p>
            <a:pPr eaLnBrk="1" hangingPunct="1">
              <a:spcBef>
                <a:spcPct val="0"/>
              </a:spcBef>
              <a:buFontTx/>
              <a:buNone/>
            </a:pPr>
            <a:r>
              <a:rPr lang="ru-RU" altLang="ru-RU" sz="1600" b="1" i="1">
                <a:solidFill>
                  <a:srgbClr val="FF0000"/>
                </a:solidFill>
              </a:rPr>
              <a:t>Чем можно ещё позаниматься с ребёнком, чтобы развить ручную </a:t>
            </a:r>
          </a:p>
          <a:p>
            <a:pPr eaLnBrk="1" hangingPunct="1">
              <a:spcBef>
                <a:spcPct val="0"/>
              </a:spcBef>
              <a:buFontTx/>
              <a:buNone/>
            </a:pPr>
            <a:r>
              <a:rPr lang="ru-RU" altLang="ru-RU" sz="1600" b="1" i="1">
                <a:solidFill>
                  <a:srgbClr val="FF0000"/>
                </a:solidFill>
              </a:rPr>
              <a:t>      умелость?</a:t>
            </a:r>
          </a:p>
          <a:p>
            <a:pPr eaLnBrk="1" hangingPunct="1">
              <a:spcBef>
                <a:spcPct val="0"/>
              </a:spcBef>
            </a:pPr>
            <a:r>
              <a:rPr lang="ru-RU" altLang="ru-RU" sz="1400"/>
              <a:t> разминать пальцами пластилин, глину;</a:t>
            </a:r>
          </a:p>
          <a:p>
            <a:pPr eaLnBrk="1" hangingPunct="1">
              <a:spcBef>
                <a:spcPct val="0"/>
              </a:spcBef>
            </a:pPr>
            <a:r>
              <a:rPr lang="ru-RU" altLang="ru-RU" sz="1400"/>
              <a:t> нанизывать крупные и мелкие пуговицы и бусы, шарики на леску или нитку;</a:t>
            </a:r>
          </a:p>
          <a:p>
            <a:pPr eaLnBrk="1" hangingPunct="1">
              <a:spcBef>
                <a:spcPct val="0"/>
              </a:spcBef>
            </a:pPr>
            <a:r>
              <a:rPr lang="ru-RU" altLang="ru-RU" sz="1400"/>
              <a:t> играть с конструктором, мозаикой, кубиками;</a:t>
            </a:r>
          </a:p>
          <a:p>
            <a:pPr eaLnBrk="1" hangingPunct="1">
              <a:spcBef>
                <a:spcPct val="0"/>
              </a:spcBef>
            </a:pPr>
            <a:r>
              <a:rPr lang="ru-RU" altLang="ru-RU" sz="1400"/>
              <a:t> играть с песком, водой;</a:t>
            </a:r>
          </a:p>
          <a:p>
            <a:pPr eaLnBrk="1" hangingPunct="1">
              <a:spcBef>
                <a:spcPct val="0"/>
              </a:spcBef>
            </a:pPr>
            <a:r>
              <a:rPr lang="ru-RU" altLang="ru-RU" sz="1400"/>
              <a:t> резать ножницами ( симметричное вырезывание, вырезывание различных фигур</a:t>
            </a:r>
          </a:p>
          <a:p>
            <a:pPr eaLnBrk="1" hangingPunct="1">
              <a:spcBef>
                <a:spcPct val="0"/>
              </a:spcBef>
            </a:pPr>
            <a:r>
              <a:rPr lang="ru-RU" altLang="ru-RU" sz="1400"/>
              <a:t> для использования в аппликациях;</a:t>
            </a:r>
          </a:p>
          <a:p>
            <a:pPr eaLnBrk="1" hangingPunct="1">
              <a:spcBef>
                <a:spcPct val="0"/>
              </a:spcBef>
            </a:pPr>
            <a:r>
              <a:rPr lang="ru-RU" altLang="ru-RU" sz="1400"/>
              <a:t> рисование различными материалами ( ручкой, карандашом, мелком, гуашью, </a:t>
            </a:r>
          </a:p>
          <a:p>
            <a:pPr eaLnBrk="1" hangingPunct="1">
              <a:spcBef>
                <a:spcPct val="0"/>
              </a:spcBef>
              <a:buFontTx/>
              <a:buNone/>
            </a:pPr>
            <a:r>
              <a:rPr lang="ru-RU" altLang="ru-RU" sz="1400"/>
              <a:t>  акварелью.</a:t>
            </a:r>
          </a:p>
          <a:p>
            <a:pPr eaLnBrk="1" hangingPunct="1">
              <a:spcBef>
                <a:spcPct val="0"/>
              </a:spcBef>
              <a:buFontTx/>
              <a:buNone/>
            </a:pPr>
            <a:endParaRPr lang="ru-RU" altLang="ru-RU" sz="1400"/>
          </a:p>
          <a:p>
            <a:pPr eaLnBrk="1" hangingPunct="1">
              <a:spcBef>
                <a:spcPct val="0"/>
              </a:spcBef>
              <a:buFontTx/>
              <a:buNone/>
            </a:pPr>
            <a:endParaRPr lang="ru-RU" altLang="ru-RU" sz="1400"/>
          </a:p>
          <a:p>
            <a:pPr eaLnBrk="1" hangingPunct="1">
              <a:spcBef>
                <a:spcPct val="0"/>
              </a:spcBef>
              <a:buFontTx/>
              <a:buNone/>
            </a:pPr>
            <a:endParaRPr lang="ru-RU" altLang="ru-RU"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76200"/>
            <a:ext cx="7380288" cy="665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770" tIns="49885" rIns="99770" bIns="49885" anchor="ctr">
            <a:spAutoFit/>
          </a:bodyPr>
          <a:lstStyle>
            <a:lvl1pPr indent="492125" defTabSz="996950" eaLnBrk="0" hangingPunct="0">
              <a:spcBef>
                <a:spcPct val="20000"/>
              </a:spcBef>
              <a:buChar char="•"/>
              <a:defRPr sz="3500">
                <a:solidFill>
                  <a:schemeClr val="tx1"/>
                </a:solidFill>
                <a:latin typeface="Arial" charset="0"/>
              </a:defRPr>
            </a:lvl1pPr>
            <a:lvl2pPr marL="498475" indent="-312738" defTabSz="996950" eaLnBrk="0" hangingPunct="0">
              <a:spcBef>
                <a:spcPct val="20000"/>
              </a:spcBef>
              <a:buChar char="–"/>
              <a:defRPr sz="3100">
                <a:solidFill>
                  <a:schemeClr val="tx1"/>
                </a:solidFill>
                <a:latin typeface="Arial" charset="0"/>
              </a:defRPr>
            </a:lvl2pPr>
            <a:lvl3pPr marL="996950" indent="-250825" defTabSz="996950" eaLnBrk="0" hangingPunct="0">
              <a:spcBef>
                <a:spcPct val="20000"/>
              </a:spcBef>
              <a:buChar char="•"/>
              <a:defRPr sz="2600">
                <a:solidFill>
                  <a:schemeClr val="tx1"/>
                </a:solidFill>
                <a:latin typeface="Arial" charset="0"/>
              </a:defRPr>
            </a:lvl3pPr>
            <a:lvl4pPr marL="1497013" indent="-249238" defTabSz="996950" eaLnBrk="0" hangingPunct="0">
              <a:spcBef>
                <a:spcPct val="20000"/>
              </a:spcBef>
              <a:buChar char="–"/>
              <a:defRPr sz="2200">
                <a:solidFill>
                  <a:schemeClr val="tx1"/>
                </a:solidFill>
                <a:latin typeface="Arial" charset="0"/>
              </a:defRPr>
            </a:lvl4pPr>
            <a:lvl5pPr marL="1995488" indent="-249238" defTabSz="996950" eaLnBrk="0" hangingPunct="0">
              <a:spcBef>
                <a:spcPct val="20000"/>
              </a:spcBef>
              <a:buChar char="»"/>
              <a:defRPr sz="2200">
                <a:solidFill>
                  <a:schemeClr val="tx1"/>
                </a:solidFill>
                <a:latin typeface="Arial" charset="0"/>
              </a:defRPr>
            </a:lvl5pPr>
            <a:lvl6pPr marL="2452688" indent="-249238" defTabSz="996950" eaLnBrk="0" fontAlgn="base" hangingPunct="0">
              <a:spcBef>
                <a:spcPct val="20000"/>
              </a:spcBef>
              <a:spcAft>
                <a:spcPct val="0"/>
              </a:spcAft>
              <a:buChar char="»"/>
              <a:defRPr sz="2200">
                <a:solidFill>
                  <a:schemeClr val="tx1"/>
                </a:solidFill>
                <a:latin typeface="Arial" charset="0"/>
              </a:defRPr>
            </a:lvl6pPr>
            <a:lvl7pPr marL="2909888" indent="-249238" defTabSz="996950" eaLnBrk="0" fontAlgn="base" hangingPunct="0">
              <a:spcBef>
                <a:spcPct val="20000"/>
              </a:spcBef>
              <a:spcAft>
                <a:spcPct val="0"/>
              </a:spcAft>
              <a:buChar char="»"/>
              <a:defRPr sz="2200">
                <a:solidFill>
                  <a:schemeClr val="tx1"/>
                </a:solidFill>
                <a:latin typeface="Arial" charset="0"/>
              </a:defRPr>
            </a:lvl7pPr>
            <a:lvl8pPr marL="3367088" indent="-249238" defTabSz="996950" eaLnBrk="0" fontAlgn="base" hangingPunct="0">
              <a:spcBef>
                <a:spcPct val="20000"/>
              </a:spcBef>
              <a:spcAft>
                <a:spcPct val="0"/>
              </a:spcAft>
              <a:buChar char="»"/>
              <a:defRPr sz="2200">
                <a:solidFill>
                  <a:schemeClr val="tx1"/>
                </a:solidFill>
                <a:latin typeface="Arial" charset="0"/>
              </a:defRPr>
            </a:lvl8pPr>
            <a:lvl9pPr marL="3824288" indent="-249238" defTabSz="996950"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endParaRPr lang="ru-RU" altLang="ru-RU" sz="1500">
              <a:solidFill>
                <a:srgbClr val="FF3300"/>
              </a:solidFill>
            </a:endParaRPr>
          </a:p>
          <a:p>
            <a:pPr algn="ctr" eaLnBrk="1" hangingPunct="1">
              <a:spcBef>
                <a:spcPct val="0"/>
              </a:spcBef>
              <a:buFontTx/>
              <a:buNone/>
            </a:pPr>
            <a:r>
              <a:rPr lang="ru-RU" altLang="ru-RU" sz="1500" b="1">
                <a:solidFill>
                  <a:srgbClr val="FF3300"/>
                </a:solidFill>
              </a:rPr>
              <a:t>Учите ребенка самостоятельности .</a:t>
            </a:r>
            <a:r>
              <a:rPr lang="ru-RU" altLang="ru-RU" sz="1500" b="1"/>
              <a:t> </a:t>
            </a:r>
            <a:endParaRPr lang="ru-RU" altLang="ru-RU" sz="1500"/>
          </a:p>
          <a:p>
            <a:pPr algn="ctr" eaLnBrk="1" hangingPunct="1">
              <a:spcBef>
                <a:spcPct val="0"/>
              </a:spcBef>
              <a:buFontTx/>
              <a:buNone/>
            </a:pPr>
            <a:r>
              <a:rPr lang="ru-RU" altLang="ru-RU" sz="1500"/>
              <a:t>Первые шаги вы должны сделать вместе с ребенком, а не за него: научить ребенка правильной организации пространства и времени – Ваша задача. Но делать это нужно ненавязчиво и вместе с ребенком, а не за него. </a:t>
            </a:r>
          </a:p>
          <a:p>
            <a:pPr algn="ctr" eaLnBrk="1" hangingPunct="1">
              <a:spcBef>
                <a:spcPct val="0"/>
              </a:spcBef>
              <a:buFontTx/>
              <a:buNone/>
            </a:pPr>
            <a:r>
              <a:rPr lang="ru-RU" altLang="ru-RU" sz="1500"/>
              <a:t>Учите ребенка организовывать пространство. При выполнении первого в жизни домашнего задания, ребенок может испытывать организационные трудности. Помогите ему правильно сесть, распределить учебники, тетради, письменные принадлежности таким образом, чтобы ничего не мешало и не отвлекало его внимания. </a:t>
            </a:r>
          </a:p>
          <a:p>
            <a:pPr algn="ctr" eaLnBrk="1" hangingPunct="1">
              <a:spcBef>
                <a:spcPct val="0"/>
              </a:spcBef>
              <a:buFontTx/>
              <a:buNone/>
            </a:pPr>
            <a:r>
              <a:rPr lang="ru-RU" altLang="ru-RU" sz="1500"/>
              <a:t>Дайте ребенку время! Не делайте за него то, что он может сделать сам. К примеру, если первоклассник «долго возится» собирая портфель, но делает это самостоятельно, его нужно поощрять, а не подгонять и не перехватывать инициативу. Ваше терпение будет вознаграждено в будущем самостоятельностью ребенка. </a:t>
            </a:r>
          </a:p>
          <a:p>
            <a:pPr algn="ctr" eaLnBrk="1" hangingPunct="1">
              <a:spcBef>
                <a:spcPct val="0"/>
              </a:spcBef>
              <a:buFontTx/>
              <a:buNone/>
            </a:pPr>
            <a:r>
              <a:rPr lang="ru-RU" altLang="ru-RU" sz="1500"/>
              <a:t>Оказывайте своевременную и правильную помощь. Если Вы видите, что ребенок не справляется с чем-то, предложите ему свою помощь. Правильная помощь – это небольшие поэтапные подсказки и наводящие вопросы, которые подводят ребенка к верному действию, но не преподносят готовый ответ. Например, посоветуйте первокласснику посмотреть, как выполнено похожее задание в классной работе. Ребенок будет благодарен Вам за такую помощь, у него останется ощущение самостоятельно выполненной работы, что поднимет его самооценку и снизит тревожность. </a:t>
            </a:r>
          </a:p>
          <a:p>
            <a:pPr algn="ctr" eaLnBrk="1" hangingPunct="1">
              <a:spcBef>
                <a:spcPct val="0"/>
              </a:spcBef>
              <a:buFontTx/>
              <a:buNone/>
            </a:pPr>
            <a:r>
              <a:rPr lang="ru-RU" altLang="ru-RU" sz="1500"/>
              <a:t>Не стоит приучать ребенка к Вашему непременному присутствию рядом во время подготовки домашнего задания. Скажите, что Вы придете на помощь, если возникнут какие-то трудности, и оставьте первоклассника спокойно заниматься. Покажите, что доверяете ребенку, ведь он уже школьник</a:t>
            </a:r>
            <a:r>
              <a:rPr lang="ru-RU" altLang="ru-RU" sz="2000"/>
              <a:t> – </a:t>
            </a:r>
            <a:r>
              <a:rPr lang="ru-RU" altLang="ru-RU" sz="1500"/>
              <a:t>ответственный и самостоятельный.</a:t>
            </a:r>
            <a:r>
              <a:rPr lang="ru-RU" altLang="ru-RU" sz="2000"/>
              <a:t> </a:t>
            </a:r>
          </a:p>
        </p:txBody>
      </p:sp>
      <p:sp>
        <p:nvSpPr>
          <p:cNvPr id="3075" name="Rectangle 5"/>
          <p:cNvSpPr>
            <a:spLocks noChangeArrowheads="1"/>
          </p:cNvSpPr>
          <p:nvPr/>
        </p:nvSpPr>
        <p:spPr bwMode="auto">
          <a:xfrm>
            <a:off x="0" y="6865938"/>
            <a:ext cx="7380288" cy="249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770" tIns="49885" rIns="99770" bIns="49885">
            <a:spAutoFit/>
          </a:bodyPr>
          <a:lstStyle>
            <a:lvl1pPr defTabSz="996950" eaLnBrk="0" hangingPunct="0">
              <a:spcBef>
                <a:spcPct val="20000"/>
              </a:spcBef>
              <a:buChar char="•"/>
              <a:defRPr sz="3500">
                <a:solidFill>
                  <a:schemeClr val="tx1"/>
                </a:solidFill>
                <a:latin typeface="Arial" charset="0"/>
              </a:defRPr>
            </a:lvl1pPr>
            <a:lvl2pPr marL="498475" indent="-312738" defTabSz="996950" eaLnBrk="0" hangingPunct="0">
              <a:spcBef>
                <a:spcPct val="20000"/>
              </a:spcBef>
              <a:buChar char="–"/>
              <a:defRPr sz="3100">
                <a:solidFill>
                  <a:schemeClr val="tx1"/>
                </a:solidFill>
                <a:latin typeface="Arial" charset="0"/>
              </a:defRPr>
            </a:lvl2pPr>
            <a:lvl3pPr marL="996950" indent="-250825" defTabSz="996950" eaLnBrk="0" hangingPunct="0">
              <a:spcBef>
                <a:spcPct val="20000"/>
              </a:spcBef>
              <a:buChar char="•"/>
              <a:defRPr sz="2600">
                <a:solidFill>
                  <a:schemeClr val="tx1"/>
                </a:solidFill>
                <a:latin typeface="Arial" charset="0"/>
              </a:defRPr>
            </a:lvl3pPr>
            <a:lvl4pPr marL="1497013" indent="-249238" defTabSz="996950" eaLnBrk="0" hangingPunct="0">
              <a:spcBef>
                <a:spcPct val="20000"/>
              </a:spcBef>
              <a:buChar char="–"/>
              <a:defRPr sz="2200">
                <a:solidFill>
                  <a:schemeClr val="tx1"/>
                </a:solidFill>
                <a:latin typeface="Arial" charset="0"/>
              </a:defRPr>
            </a:lvl4pPr>
            <a:lvl5pPr marL="1995488" indent="-249238" defTabSz="996950" eaLnBrk="0" hangingPunct="0">
              <a:spcBef>
                <a:spcPct val="20000"/>
              </a:spcBef>
              <a:buChar char="»"/>
              <a:defRPr sz="2200">
                <a:solidFill>
                  <a:schemeClr val="tx1"/>
                </a:solidFill>
                <a:latin typeface="Arial" charset="0"/>
              </a:defRPr>
            </a:lvl5pPr>
            <a:lvl6pPr marL="2452688" indent="-249238" defTabSz="996950" eaLnBrk="0" fontAlgn="base" hangingPunct="0">
              <a:spcBef>
                <a:spcPct val="20000"/>
              </a:spcBef>
              <a:spcAft>
                <a:spcPct val="0"/>
              </a:spcAft>
              <a:buChar char="»"/>
              <a:defRPr sz="2200">
                <a:solidFill>
                  <a:schemeClr val="tx1"/>
                </a:solidFill>
                <a:latin typeface="Arial" charset="0"/>
              </a:defRPr>
            </a:lvl6pPr>
            <a:lvl7pPr marL="2909888" indent="-249238" defTabSz="996950" eaLnBrk="0" fontAlgn="base" hangingPunct="0">
              <a:spcBef>
                <a:spcPct val="20000"/>
              </a:spcBef>
              <a:spcAft>
                <a:spcPct val="0"/>
              </a:spcAft>
              <a:buChar char="»"/>
              <a:defRPr sz="2200">
                <a:solidFill>
                  <a:schemeClr val="tx1"/>
                </a:solidFill>
                <a:latin typeface="Arial" charset="0"/>
              </a:defRPr>
            </a:lvl7pPr>
            <a:lvl8pPr marL="3367088" indent="-249238" defTabSz="996950" eaLnBrk="0" fontAlgn="base" hangingPunct="0">
              <a:spcBef>
                <a:spcPct val="20000"/>
              </a:spcBef>
              <a:spcAft>
                <a:spcPct val="0"/>
              </a:spcAft>
              <a:buChar char="»"/>
              <a:defRPr sz="2200">
                <a:solidFill>
                  <a:schemeClr val="tx1"/>
                </a:solidFill>
                <a:latin typeface="Arial" charset="0"/>
              </a:defRPr>
            </a:lvl8pPr>
            <a:lvl9pPr marL="3824288" indent="-249238" defTabSz="996950" eaLnBrk="0" fontAlgn="base" hangingPunct="0">
              <a:spcBef>
                <a:spcPct val="20000"/>
              </a:spcBef>
              <a:spcAft>
                <a:spcPct val="0"/>
              </a:spcAft>
              <a:buChar char="»"/>
              <a:defRPr sz="2200">
                <a:solidFill>
                  <a:schemeClr val="tx1"/>
                </a:solidFill>
                <a:latin typeface="Arial" charset="0"/>
              </a:defRPr>
            </a:lvl9pPr>
          </a:lstStyle>
          <a:p>
            <a:pPr eaLnBrk="1" hangingPunct="1">
              <a:spcBef>
                <a:spcPct val="0"/>
              </a:spcBef>
              <a:buFontTx/>
              <a:buNone/>
            </a:pPr>
            <a:r>
              <a:rPr lang="ru-RU" altLang="ru-RU" sz="1700"/>
              <a:t>    </a:t>
            </a:r>
            <a:r>
              <a:rPr lang="ru-RU" altLang="ru-RU" sz="1700">
                <a:solidFill>
                  <a:srgbClr val="FF3300"/>
                </a:solidFill>
              </a:rPr>
              <a:t>  </a:t>
            </a:r>
            <a:r>
              <a:rPr lang="ru-RU" altLang="ru-RU" sz="1700" b="1">
                <a:solidFill>
                  <a:srgbClr val="FF3300"/>
                </a:solidFill>
              </a:rPr>
              <a:t>Независимо от разных обстоятельств - принимайте своего ребенка таким, каков он есть</a:t>
            </a:r>
            <a:r>
              <a:rPr lang="ru-RU" altLang="ru-RU" sz="1700">
                <a:solidFill>
                  <a:srgbClr val="FF3300"/>
                </a:solidFill>
              </a:rPr>
              <a:t>,</a:t>
            </a:r>
            <a:r>
              <a:rPr lang="ru-RU" altLang="ru-RU" sz="2000"/>
              <a:t> </a:t>
            </a:r>
            <a:r>
              <a:rPr lang="ru-RU" altLang="ru-RU" sz="1500"/>
              <a:t>включая его</a:t>
            </a:r>
            <a:r>
              <a:rPr lang="ru-RU" altLang="ru-RU" sz="2000"/>
              <a:t> </a:t>
            </a:r>
            <a:r>
              <a:rPr lang="ru-RU" altLang="ru-RU" sz="1500"/>
              <a:t>достоинства и недостатки. </a:t>
            </a:r>
          </a:p>
          <a:p>
            <a:pPr eaLnBrk="1" hangingPunct="1">
              <a:spcBef>
                <a:spcPct val="0"/>
              </a:spcBef>
              <a:buFontTx/>
              <a:buNone/>
            </a:pPr>
            <a:r>
              <a:rPr lang="ru-RU" altLang="ru-RU" sz="1500"/>
              <a:t>Он нуждается в вашей любви и поддержке, не выдавайте свою родительскую любовь порциями, только когда ребенок ее «заслуживает».</a:t>
            </a:r>
            <a:r>
              <a:rPr lang="ru-RU" altLang="ru-RU" sz="2000"/>
              <a:t> </a:t>
            </a:r>
          </a:p>
          <a:p>
            <a:pPr eaLnBrk="1" hangingPunct="1">
              <a:spcBef>
                <a:spcPct val="0"/>
              </a:spcBef>
              <a:buFontTx/>
              <a:buNone/>
            </a:pPr>
            <a:r>
              <a:rPr lang="ru-RU" altLang="ru-RU" sz="1700" b="1">
                <a:solidFill>
                  <a:srgbClr val="FF3300"/>
                </a:solidFill>
              </a:rPr>
              <a:t>Не ругайте и не читайте морали своему ребенку</a:t>
            </a:r>
            <a:r>
              <a:rPr lang="ru-RU" altLang="ru-RU" sz="1700">
                <a:solidFill>
                  <a:srgbClr val="FF3300"/>
                </a:solidFill>
              </a:rPr>
              <a:t>.</a:t>
            </a:r>
            <a:r>
              <a:rPr lang="ru-RU" altLang="ru-RU" sz="2000"/>
              <a:t> </a:t>
            </a:r>
            <a:r>
              <a:rPr lang="ru-RU" altLang="ru-RU" sz="1500"/>
              <a:t>Достаточно просто сказать, что вы очень расстроены – низкой оценкой, дракой, плохим поведением и т.д. Лучшей реакцией на ошибки ребенка станет удивление и уверенность в том, что в будущем ребенок исправится сам или с Вашей помощью.</a:t>
            </a:r>
            <a:r>
              <a:rPr lang="ru-RU" altLang="ru-RU" sz="200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49213"/>
            <a:ext cx="7380288"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770" tIns="49885" rIns="99770" bIns="49885" anchor="ctr">
            <a:spAutoFit/>
          </a:bodyPr>
          <a:lstStyle>
            <a:lvl1pPr defTabSz="996950" eaLnBrk="0" hangingPunct="0">
              <a:spcBef>
                <a:spcPct val="20000"/>
              </a:spcBef>
              <a:buChar char="•"/>
              <a:defRPr sz="3500">
                <a:solidFill>
                  <a:schemeClr val="tx1"/>
                </a:solidFill>
                <a:latin typeface="Arial" charset="0"/>
              </a:defRPr>
            </a:lvl1pPr>
            <a:lvl2pPr marL="498475" indent="-312738" defTabSz="996950" eaLnBrk="0" hangingPunct="0">
              <a:spcBef>
                <a:spcPct val="20000"/>
              </a:spcBef>
              <a:buChar char="–"/>
              <a:defRPr sz="3100">
                <a:solidFill>
                  <a:schemeClr val="tx1"/>
                </a:solidFill>
                <a:latin typeface="Arial" charset="0"/>
              </a:defRPr>
            </a:lvl2pPr>
            <a:lvl3pPr marL="996950" indent="-250825" defTabSz="996950" eaLnBrk="0" hangingPunct="0">
              <a:spcBef>
                <a:spcPct val="20000"/>
              </a:spcBef>
              <a:buChar char="•"/>
              <a:defRPr sz="2600">
                <a:solidFill>
                  <a:schemeClr val="tx1"/>
                </a:solidFill>
                <a:latin typeface="Arial" charset="0"/>
              </a:defRPr>
            </a:lvl3pPr>
            <a:lvl4pPr marL="1497013" indent="-249238" defTabSz="996950" eaLnBrk="0" hangingPunct="0">
              <a:spcBef>
                <a:spcPct val="20000"/>
              </a:spcBef>
              <a:buChar char="–"/>
              <a:defRPr sz="2200">
                <a:solidFill>
                  <a:schemeClr val="tx1"/>
                </a:solidFill>
                <a:latin typeface="Arial" charset="0"/>
              </a:defRPr>
            </a:lvl4pPr>
            <a:lvl5pPr marL="1995488" indent="-249238" defTabSz="996950" eaLnBrk="0" hangingPunct="0">
              <a:spcBef>
                <a:spcPct val="20000"/>
              </a:spcBef>
              <a:buChar char="»"/>
              <a:defRPr sz="2200">
                <a:solidFill>
                  <a:schemeClr val="tx1"/>
                </a:solidFill>
                <a:latin typeface="Arial" charset="0"/>
              </a:defRPr>
            </a:lvl5pPr>
            <a:lvl6pPr marL="2452688" indent="-249238" defTabSz="996950" eaLnBrk="0" fontAlgn="base" hangingPunct="0">
              <a:spcBef>
                <a:spcPct val="20000"/>
              </a:spcBef>
              <a:spcAft>
                <a:spcPct val="0"/>
              </a:spcAft>
              <a:buChar char="»"/>
              <a:defRPr sz="2200">
                <a:solidFill>
                  <a:schemeClr val="tx1"/>
                </a:solidFill>
                <a:latin typeface="Arial" charset="0"/>
              </a:defRPr>
            </a:lvl6pPr>
            <a:lvl7pPr marL="2909888" indent="-249238" defTabSz="996950" eaLnBrk="0" fontAlgn="base" hangingPunct="0">
              <a:spcBef>
                <a:spcPct val="20000"/>
              </a:spcBef>
              <a:spcAft>
                <a:spcPct val="0"/>
              </a:spcAft>
              <a:buChar char="»"/>
              <a:defRPr sz="2200">
                <a:solidFill>
                  <a:schemeClr val="tx1"/>
                </a:solidFill>
                <a:latin typeface="Arial" charset="0"/>
              </a:defRPr>
            </a:lvl7pPr>
            <a:lvl8pPr marL="3367088" indent="-249238" defTabSz="996950" eaLnBrk="0" fontAlgn="base" hangingPunct="0">
              <a:spcBef>
                <a:spcPct val="20000"/>
              </a:spcBef>
              <a:spcAft>
                <a:spcPct val="0"/>
              </a:spcAft>
              <a:buChar char="»"/>
              <a:defRPr sz="2200">
                <a:solidFill>
                  <a:schemeClr val="tx1"/>
                </a:solidFill>
                <a:latin typeface="Arial" charset="0"/>
              </a:defRPr>
            </a:lvl8pPr>
            <a:lvl9pPr marL="3824288" indent="-249238" defTabSz="996950" eaLnBrk="0" fontAlgn="base" hangingPunct="0">
              <a:spcBef>
                <a:spcPct val="20000"/>
              </a:spcBef>
              <a:spcAft>
                <a:spcPct val="0"/>
              </a:spcAft>
              <a:buChar char="»"/>
              <a:defRPr sz="2200">
                <a:solidFill>
                  <a:schemeClr val="tx1"/>
                </a:solidFill>
                <a:latin typeface="Arial" charset="0"/>
              </a:defRPr>
            </a:lvl9pPr>
          </a:lstStyle>
          <a:p>
            <a:pPr algn="ctr" eaLnBrk="1" hangingPunct="1">
              <a:spcBef>
                <a:spcPct val="0"/>
              </a:spcBef>
              <a:buFontTx/>
              <a:buNone/>
            </a:pPr>
            <a:r>
              <a:rPr lang="ru-RU" altLang="ru-RU" sz="1500"/>
              <a:t>  </a:t>
            </a:r>
          </a:p>
          <a:p>
            <a:pPr algn="ctr" eaLnBrk="1" hangingPunct="1">
              <a:spcBef>
                <a:spcPct val="0"/>
              </a:spcBef>
              <a:buFontTx/>
              <a:buNone/>
            </a:pPr>
            <a:r>
              <a:rPr lang="ru-RU" altLang="ru-RU" sz="1500" b="1">
                <a:solidFill>
                  <a:srgbClr val="FF3300"/>
                </a:solidFill>
              </a:rPr>
              <a:t>Первая учительница для ребенка – непререкаемый авторитет</a:t>
            </a:r>
            <a:r>
              <a:rPr lang="ru-RU" altLang="ru-RU" sz="1500">
                <a:solidFill>
                  <a:srgbClr val="FF3300"/>
                </a:solidFill>
              </a:rPr>
              <a:t>.</a:t>
            </a:r>
            <a:r>
              <a:rPr lang="ru-RU" altLang="ru-RU" sz="1500"/>
              <a:t> Никогда не обсуждайте при ребенке его учителя, не подрываете его авторитет. Этим вы только подорвете свой, а ребенок может потерять интерес к учебе. </a:t>
            </a:r>
          </a:p>
          <a:p>
            <a:pPr algn="ctr" eaLnBrk="1" hangingPunct="1">
              <a:spcBef>
                <a:spcPct val="0"/>
              </a:spcBef>
              <a:buFontTx/>
              <a:buNone/>
            </a:pPr>
            <a:r>
              <a:rPr lang="ru-RU" altLang="ru-RU" sz="1500" b="1">
                <a:solidFill>
                  <a:srgbClr val="FF3300"/>
                </a:solidFill>
              </a:rPr>
              <a:t>Помогите своему ребенку наладить его отношения с одноклассниками</a:t>
            </a:r>
            <a:r>
              <a:rPr lang="ru-RU" altLang="ru-RU" sz="1500">
                <a:solidFill>
                  <a:srgbClr val="FF3300"/>
                </a:solidFill>
              </a:rPr>
              <a:t>. </a:t>
            </a:r>
          </a:p>
          <a:p>
            <a:pPr algn="ctr" eaLnBrk="1" hangingPunct="1">
              <a:spcBef>
                <a:spcPct val="0"/>
              </a:spcBef>
              <a:buFontTx/>
              <a:buNone/>
            </a:pPr>
            <a:r>
              <a:rPr lang="ru-RU" altLang="ru-RU" sz="1500"/>
              <a:t>Расскажите ему: как вступить в игру с другими детьми, как подружиться с понравившимся ему одноклассником, что делать, если кто-то возьмет без спроса его карандаш или сосед по парте отвлекает во время урока и т.д. Если отношения ребенка с одноклассниками не складываются, они становятся источником сильных переживаний и стрессов. В итоге негативный опыт взаимодействия с другими детьми переносится на школу в целом, и желание ее посещать пропадет. </a:t>
            </a:r>
          </a:p>
          <a:p>
            <a:pPr algn="ctr" eaLnBrk="1" hangingPunct="1">
              <a:spcBef>
                <a:spcPct val="0"/>
              </a:spcBef>
              <a:buFontTx/>
              <a:buNone/>
            </a:pPr>
            <a:r>
              <a:rPr lang="ru-RU" altLang="ru-RU" sz="1500" b="1">
                <a:solidFill>
                  <a:srgbClr val="FF3300"/>
                </a:solidFill>
              </a:rPr>
              <a:t>Участвуйте</a:t>
            </a:r>
            <a:r>
              <a:rPr lang="ru-RU" altLang="ru-RU" sz="1500">
                <a:solidFill>
                  <a:srgbClr val="FF3300"/>
                </a:solidFill>
              </a:rPr>
              <a:t> </a:t>
            </a:r>
            <a:r>
              <a:rPr lang="ru-RU" altLang="ru-RU" sz="1500" b="1">
                <a:solidFill>
                  <a:srgbClr val="FF3300"/>
                </a:solidFill>
              </a:rPr>
              <a:t>во всех мероприятия школы</a:t>
            </a:r>
            <a:r>
              <a:rPr lang="ru-RU" altLang="ru-RU" sz="1500">
                <a:solidFill>
                  <a:srgbClr val="FF3300"/>
                </a:solidFill>
              </a:rPr>
              <a:t>.</a:t>
            </a:r>
            <a:r>
              <a:rPr lang="ru-RU" altLang="ru-RU" sz="1500"/>
              <a:t> Разделите с ребенком его школьную жизнь – он нуждается в вашем участии и поддержке. Приходите в школу с фотоаппаратом, чтобы зафиксировать школьные будни. Сделайте вместе с ребенком фотоальбом, который можно полистать. Будьте рядом.</a:t>
            </a:r>
          </a:p>
        </p:txBody>
      </p:sp>
      <p:pic>
        <p:nvPicPr>
          <p:cNvPr id="4099" name="Picture 5" descr="учен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3822700"/>
            <a:ext cx="5978525" cy="595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80146780_shablonsdomik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80288" cy="1008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WordArt 5"/>
          <p:cNvSpPr>
            <a:spLocks noChangeArrowheads="1" noChangeShapeType="1" noTextEdit="1"/>
          </p:cNvSpPr>
          <p:nvPr/>
        </p:nvSpPr>
        <p:spPr bwMode="auto">
          <a:xfrm>
            <a:off x="1027113" y="306388"/>
            <a:ext cx="4772025" cy="466725"/>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32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Arial"/>
              </a:rPr>
              <a:t>Отмечаем дни рождения</a:t>
            </a:r>
          </a:p>
        </p:txBody>
      </p:sp>
      <p:pic>
        <p:nvPicPr>
          <p:cNvPr id="5124" name="Picture 6" descr="P1140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4088"/>
            <a:ext cx="4121150" cy="2962275"/>
          </a:xfrm>
          <a:prstGeom prst="rect">
            <a:avLst/>
          </a:prstGeom>
          <a:noFill/>
          <a:ln w="50800">
            <a:solidFill>
              <a:srgbClr val="00CCFF"/>
            </a:solidFill>
            <a:miter lim="800000"/>
            <a:headEnd/>
            <a:tailEnd/>
          </a:ln>
          <a:extLst>
            <a:ext uri="{909E8E84-426E-40DD-AFC4-6F175D3DCCD1}">
              <a14:hiddenFill xmlns:a14="http://schemas.microsoft.com/office/drawing/2010/main">
                <a:solidFill>
                  <a:srgbClr val="FFFFFF"/>
                </a:solidFill>
              </a14:hiddenFill>
            </a:ext>
          </a:extLst>
        </p:spPr>
      </p:pic>
      <p:pic>
        <p:nvPicPr>
          <p:cNvPr id="5125" name="Picture 7" descr="P31004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738" y="1817688"/>
            <a:ext cx="3765550" cy="3922712"/>
          </a:xfrm>
          <a:prstGeom prst="rect">
            <a:avLst/>
          </a:prstGeom>
          <a:noFill/>
          <a:ln w="50800">
            <a:solidFill>
              <a:srgbClr val="339966"/>
            </a:solidFill>
            <a:miter lim="800000"/>
            <a:headEnd/>
            <a:tailEnd/>
          </a:ln>
          <a:extLst>
            <a:ext uri="{909E8E84-426E-40DD-AFC4-6F175D3DCCD1}">
              <a14:hiddenFill xmlns:a14="http://schemas.microsoft.com/office/drawing/2010/main">
                <a:solidFill>
                  <a:srgbClr val="FFFFFF"/>
                </a:solidFill>
              </a14:hiddenFill>
            </a:ext>
          </a:extLst>
        </p:spPr>
      </p:pic>
      <p:pic>
        <p:nvPicPr>
          <p:cNvPr id="5126" name="Picture 9" descr="IMG_05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0713" y="5903913"/>
            <a:ext cx="5294312" cy="3938587"/>
          </a:xfrm>
          <a:prstGeom prst="rect">
            <a:avLst/>
          </a:prstGeom>
          <a:noFill/>
          <a:ln w="50800">
            <a:solidFill>
              <a:srgbClr val="00CCFF"/>
            </a:solidFill>
            <a:miter lim="800000"/>
            <a:headEnd/>
            <a:tailEnd/>
          </a:ln>
          <a:extLst>
            <a:ext uri="{909E8E84-426E-40DD-AFC4-6F175D3DCCD1}">
              <a14:hiddenFill xmlns:a14="http://schemas.microsoft.com/office/drawing/2010/main">
                <a:solidFill>
                  <a:srgbClr val="FFFFFF"/>
                </a:solidFill>
              </a14:hiddenFill>
            </a:ext>
          </a:extLst>
        </p:spPr>
      </p:pic>
      <p:pic>
        <p:nvPicPr>
          <p:cNvPr id="5127"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867650"/>
            <a:ext cx="1862138" cy="1784350"/>
          </a:xfrm>
          <a:prstGeom prst="rect">
            <a:avLst/>
          </a:prstGeom>
          <a:noFill/>
          <a:ln w="31750">
            <a:solidFill>
              <a:srgbClr val="FF99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descr="P41702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363" y="3835400"/>
            <a:ext cx="3905250" cy="3411538"/>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80146780_shablonsdomik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80288" cy="1008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WordArt 5"/>
          <p:cNvSpPr>
            <a:spLocks noChangeArrowheads="1" noChangeShapeType="1" noTextEdit="1"/>
          </p:cNvSpPr>
          <p:nvPr/>
        </p:nvSpPr>
        <p:spPr bwMode="auto">
          <a:xfrm>
            <a:off x="280988" y="161925"/>
            <a:ext cx="7099300" cy="517525"/>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4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Arial"/>
              </a:rPr>
              <a:t>Всероссийская викторина «День защитника отечества».</a:t>
            </a:r>
          </a:p>
        </p:txBody>
      </p:sp>
      <p:pic>
        <p:nvPicPr>
          <p:cNvPr id="6148" name="Picture 6" descr="P2200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1906588"/>
            <a:ext cx="6337300" cy="4557712"/>
          </a:xfrm>
          <a:prstGeom prst="rect">
            <a:avLst/>
          </a:prstGeom>
          <a:noFill/>
          <a:ln w="50800">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7" descr="P2200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075" y="6048375"/>
            <a:ext cx="4079875" cy="3925888"/>
          </a:xfrm>
          <a:prstGeom prst="rect">
            <a:avLst/>
          </a:prstGeom>
          <a:noFill/>
          <a:ln w="50800">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8" descr="P41802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35887">
            <a:off x="282575" y="7178675"/>
            <a:ext cx="3311525" cy="2382838"/>
          </a:xfrm>
          <a:prstGeom prst="rect">
            <a:avLst/>
          </a:prstGeom>
          <a:noFill/>
          <a:ln w="444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80146780_shablonsdomik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80288" cy="1008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PA2200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413" y="503238"/>
            <a:ext cx="4625975" cy="3327400"/>
          </a:xfrm>
          <a:prstGeom prst="rect">
            <a:avLst/>
          </a:prstGeom>
          <a:noFill/>
          <a:ln w="50800">
            <a:solidFill>
              <a:srgbClr val="33CCCC"/>
            </a:solidFill>
            <a:miter lim="800000"/>
            <a:headEnd/>
            <a:tailEnd/>
          </a:ln>
          <a:extLst>
            <a:ext uri="{909E8E84-426E-40DD-AFC4-6F175D3DCCD1}">
              <a14:hiddenFill xmlns:a14="http://schemas.microsoft.com/office/drawing/2010/main">
                <a:solidFill>
                  <a:srgbClr val="FFFFFF"/>
                </a:solidFill>
              </a14:hiddenFill>
            </a:ext>
          </a:extLst>
        </p:spPr>
      </p:pic>
      <p:pic>
        <p:nvPicPr>
          <p:cNvPr id="7172" name="Picture 7" descr="PA2200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63" y="3384550"/>
            <a:ext cx="5273675" cy="4254500"/>
          </a:xfrm>
          <a:prstGeom prst="rect">
            <a:avLst/>
          </a:prstGeom>
          <a:noFill/>
          <a:ln w="50800">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8" descr="P41802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9948">
            <a:off x="3041650" y="6408738"/>
            <a:ext cx="3841750" cy="3187700"/>
          </a:xfrm>
          <a:prstGeom prst="rect">
            <a:avLst/>
          </a:prstGeom>
          <a:noFill/>
          <a:ln w="444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245" name="WordArt 5"/>
          <p:cNvSpPr>
            <a:spLocks noChangeArrowheads="1" noChangeShapeType="1" noTextEdit="1"/>
          </p:cNvSpPr>
          <p:nvPr/>
        </p:nvSpPr>
        <p:spPr bwMode="auto">
          <a:xfrm>
            <a:off x="0" y="9144000"/>
            <a:ext cx="7359650" cy="696913"/>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8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Arial"/>
              </a:rPr>
              <a:t>ВСЕРОССИЙСКИЙ ДЕТСКИЙ КОНКУРС</a:t>
            </a:r>
          </a:p>
          <a:p>
            <a:pPr algn="ctr">
              <a:defRPr/>
            </a:pPr>
            <a:r>
              <a:rPr lang="ru-RU" sz="28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Arial"/>
              </a:rPr>
              <a:t>«МЕЧТАЙ! ИССЛЕДУЙ! РАЗМЫШЛЯЙ! » 2014 – 2015г.</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80146780_shablonsdomik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80288" cy="1008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WordArt 5"/>
          <p:cNvSpPr>
            <a:spLocks noChangeArrowheads="1" noChangeShapeType="1" noTextEdit="1"/>
          </p:cNvSpPr>
          <p:nvPr/>
        </p:nvSpPr>
        <p:spPr bwMode="auto">
          <a:xfrm>
            <a:off x="1817688" y="234950"/>
            <a:ext cx="5181600" cy="93345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32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Arial"/>
              </a:rPr>
              <a:t>Участие в творческих </a:t>
            </a:r>
          </a:p>
          <a:p>
            <a:pPr algn="ctr">
              <a:defRPr/>
            </a:pPr>
            <a:r>
              <a:rPr lang="ru-RU" sz="32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Arial"/>
              </a:rPr>
              <a:t>                           выставках.</a:t>
            </a:r>
          </a:p>
        </p:txBody>
      </p:sp>
      <p:pic>
        <p:nvPicPr>
          <p:cNvPr id="8196" name="Picture 6" descr="DSC_05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738188"/>
            <a:ext cx="1689100" cy="1727200"/>
          </a:xfrm>
          <a:prstGeom prst="rect">
            <a:avLst/>
          </a:prstGeom>
          <a:noFill/>
          <a:ln w="444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8197" name="Picture 7" descr="P41802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088" y="2435225"/>
            <a:ext cx="5976937" cy="4298950"/>
          </a:xfrm>
          <a:prstGeom prst="rect">
            <a:avLst/>
          </a:prstGeom>
          <a:noFill/>
          <a:ln w="444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198" name="Picture 8" descr="DSC_06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45750">
            <a:off x="65088" y="5745163"/>
            <a:ext cx="1673225" cy="1414462"/>
          </a:xfrm>
          <a:prstGeom prst="rect">
            <a:avLst/>
          </a:prstGeom>
          <a:noFill/>
          <a:ln w="444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8199" name="Picture 10" descr="DSC_05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12293">
            <a:off x="4356100" y="7075488"/>
            <a:ext cx="3024188"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2" descr="DSC_06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2513" y="6696075"/>
            <a:ext cx="2233612"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DSC_058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95731">
            <a:off x="306388" y="6861175"/>
            <a:ext cx="3240087"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1" descr="P42700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0213" y="8189913"/>
            <a:ext cx="1839912" cy="1890712"/>
          </a:xfrm>
          <a:prstGeom prst="rect">
            <a:avLst/>
          </a:prstGeom>
          <a:noFill/>
          <a:ln w="444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80146780_shablonsdomik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80288" cy="1008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descr="DSC_05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234950"/>
            <a:ext cx="255905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descr="DSC_05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4175" y="1944688"/>
            <a:ext cx="29829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DSC_05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1288" y="1727200"/>
            <a:ext cx="1944687"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descr="DSC_05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825" y="3600450"/>
            <a:ext cx="3579813"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9" descr="DSC_05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25" y="6048375"/>
            <a:ext cx="32321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0" descr="DSC_05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2375" y="5976938"/>
            <a:ext cx="319087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ext Box 11"/>
          <p:cNvSpPr txBox="1">
            <a:spLocks noChangeArrowheads="1"/>
          </p:cNvSpPr>
          <p:nvPr/>
        </p:nvSpPr>
        <p:spPr bwMode="auto">
          <a:xfrm>
            <a:off x="2825750" y="215900"/>
            <a:ext cx="457830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defTabSz="996950">
              <a:defRPr>
                <a:solidFill>
                  <a:schemeClr val="tx1"/>
                </a:solidFill>
                <a:latin typeface="Arial" charset="0"/>
              </a:defRPr>
            </a:lvl1pPr>
            <a:lvl2pPr defTabSz="996950">
              <a:defRPr>
                <a:solidFill>
                  <a:schemeClr val="tx1"/>
                </a:solidFill>
                <a:latin typeface="Arial" charset="0"/>
              </a:defRPr>
            </a:lvl2pPr>
            <a:lvl3pPr defTabSz="996950">
              <a:defRPr>
                <a:solidFill>
                  <a:schemeClr val="tx1"/>
                </a:solidFill>
                <a:latin typeface="Arial" charset="0"/>
              </a:defRPr>
            </a:lvl3pPr>
            <a:lvl4pPr defTabSz="996950">
              <a:defRPr>
                <a:solidFill>
                  <a:schemeClr val="tx1"/>
                </a:solidFill>
                <a:latin typeface="Arial" charset="0"/>
              </a:defRPr>
            </a:lvl4pPr>
            <a:lvl5pPr defTabSz="996950">
              <a:defRPr>
                <a:solidFill>
                  <a:schemeClr val="tx1"/>
                </a:solidFill>
                <a:latin typeface="Arial" charset="0"/>
              </a:defRPr>
            </a:lvl5pPr>
            <a:lvl6pPr defTabSz="996950" fontAlgn="base">
              <a:spcBef>
                <a:spcPct val="0"/>
              </a:spcBef>
              <a:spcAft>
                <a:spcPct val="0"/>
              </a:spcAft>
              <a:defRPr>
                <a:solidFill>
                  <a:schemeClr val="tx1"/>
                </a:solidFill>
                <a:latin typeface="Arial" charset="0"/>
              </a:defRPr>
            </a:lvl6pPr>
            <a:lvl7pPr defTabSz="996950" fontAlgn="base">
              <a:spcBef>
                <a:spcPct val="0"/>
              </a:spcBef>
              <a:spcAft>
                <a:spcPct val="0"/>
              </a:spcAft>
              <a:defRPr>
                <a:solidFill>
                  <a:schemeClr val="tx1"/>
                </a:solidFill>
                <a:latin typeface="Arial" charset="0"/>
              </a:defRPr>
            </a:lvl7pPr>
            <a:lvl8pPr defTabSz="996950" fontAlgn="base">
              <a:spcBef>
                <a:spcPct val="0"/>
              </a:spcBef>
              <a:spcAft>
                <a:spcPct val="0"/>
              </a:spcAft>
              <a:defRPr>
                <a:solidFill>
                  <a:schemeClr val="tx1"/>
                </a:solidFill>
                <a:latin typeface="Arial" charset="0"/>
              </a:defRPr>
            </a:lvl8pPr>
            <a:lvl9pPr defTabSz="996950" fontAlgn="base">
              <a:spcBef>
                <a:spcPct val="0"/>
              </a:spcBef>
              <a:spcAft>
                <a:spcPct val="0"/>
              </a:spcAft>
              <a:defRPr>
                <a:solidFill>
                  <a:schemeClr val="tx1"/>
                </a:solidFill>
                <a:latin typeface="Arial" charset="0"/>
              </a:defRPr>
            </a:lvl9pPr>
          </a:lstStyle>
          <a:p>
            <a:pPr algn="ctr">
              <a:defRPr/>
            </a:pPr>
            <a:r>
              <a:rPr lang="ru-RU" alt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Работы </a:t>
            </a:r>
            <a:r>
              <a:rPr lang="ru-RU" alt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Каськаевой</a:t>
            </a:r>
            <a:r>
              <a:rPr lang="ru-RU" alt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Людмилы </a:t>
            </a:r>
          </a:p>
          <a:p>
            <a:pPr algn="ctr">
              <a:defRPr/>
            </a:pPr>
            <a:r>
              <a:rPr lang="ru-RU" alt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Михайловны, выполненные в </a:t>
            </a:r>
          </a:p>
          <a:p>
            <a:pPr algn="ctr">
              <a:defRPr/>
            </a:pPr>
            <a:r>
              <a:rPr lang="ru-RU" alt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технике «</a:t>
            </a:r>
            <a:r>
              <a:rPr lang="ru-RU" alt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Квиллинг</a:t>
            </a:r>
            <a:r>
              <a:rPr lang="ru-RU" alt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80146780_shablonsdomik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80288" cy="1008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5"/>
          <p:cNvSpPr>
            <a:spLocks noChangeArrowheads="1" noChangeShapeType="1" noTextEdit="1"/>
          </p:cNvSpPr>
          <p:nvPr/>
        </p:nvSpPr>
        <p:spPr bwMode="auto">
          <a:xfrm>
            <a:off x="1530350" y="306388"/>
            <a:ext cx="5829300" cy="933450"/>
          </a:xfrm>
          <a:prstGeom prst="rect">
            <a:avLst/>
          </a:prstGeom>
        </p:spPr>
        <p:txBody>
          <a:bodyPr wrap="none" fromWordArt="1">
            <a:prstTxWarp prst="textPlain">
              <a:avLst>
                <a:gd name="adj" fmla="val 50000"/>
              </a:avLst>
            </a:prstTxWarp>
          </a:bodyPr>
          <a:lstStyle/>
          <a:p>
            <a:pPr algn="ctr"/>
            <a:r>
              <a:rPr lang="ru-RU" sz="32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Работы детей</a:t>
            </a:r>
          </a:p>
          <a:p>
            <a:pPr algn="ctr"/>
            <a:r>
              <a:rPr lang="ru-RU" sz="32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              в технике «квиллинг».</a:t>
            </a:r>
          </a:p>
        </p:txBody>
      </p:sp>
      <p:pic>
        <p:nvPicPr>
          <p:cNvPr id="10244" name="Picture 6" descr="P3200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450850"/>
            <a:ext cx="2274888" cy="3076575"/>
          </a:xfrm>
          <a:prstGeom prst="rect">
            <a:avLst/>
          </a:prstGeom>
          <a:noFill/>
          <a:ln w="4445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7" descr="P32001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850" y="1368425"/>
            <a:ext cx="2547938" cy="3255963"/>
          </a:xfrm>
          <a:prstGeom prst="rect">
            <a:avLst/>
          </a:prstGeom>
          <a:noFill/>
          <a:ln w="4445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8" descr="P32001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66396">
            <a:off x="5130800" y="2322513"/>
            <a:ext cx="1995488" cy="2551112"/>
          </a:xfrm>
          <a:prstGeom prst="rect">
            <a:avLst/>
          </a:prstGeom>
          <a:noFill/>
          <a:ln w="4445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0247" name="Picture 9" descr="P52901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90938"/>
            <a:ext cx="4800600" cy="3452812"/>
          </a:xfrm>
          <a:prstGeom prst="rect">
            <a:avLst/>
          </a:prstGeom>
          <a:noFill/>
          <a:ln w="4445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0248" name="Picture 10" descr="P42102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5964">
            <a:off x="4214813" y="4949825"/>
            <a:ext cx="2914650" cy="3671888"/>
          </a:xfrm>
          <a:prstGeom prst="rect">
            <a:avLst/>
          </a:prstGeom>
          <a:noFill/>
          <a:ln w="444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249" name="Picture 12" descr="DSC_05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7213600"/>
            <a:ext cx="22590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1" descr="P427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66084">
            <a:off x="2178050" y="6553200"/>
            <a:ext cx="2695575" cy="3201988"/>
          </a:xfrm>
          <a:prstGeom prst="rect">
            <a:avLst/>
          </a:prstGeom>
          <a:noFill/>
          <a:ln w="444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96950" rtl="0" eaLnBrk="1" fontAlgn="base" latinLnBrk="0" hangingPunct="1">
          <a:lnSpc>
            <a:spcPct val="100000"/>
          </a:lnSpc>
          <a:spcBef>
            <a:spcPct val="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96950" rtl="0" eaLnBrk="1" fontAlgn="base" latinLnBrk="0" hangingPunct="1">
          <a:lnSpc>
            <a:spcPct val="100000"/>
          </a:lnSpc>
          <a:spcBef>
            <a:spcPct val="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37</TotalTime>
  <Words>1283</Words>
  <Application>Microsoft Office PowerPoint</Application>
  <PresentationFormat>Произвольный</PresentationFormat>
  <Paragraphs>99</Paragraphs>
  <Slides>11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11</vt:i4>
      </vt:variant>
    </vt:vector>
  </HeadingPairs>
  <TitlesOfParts>
    <vt:vector size="14" baseType="lpstr">
      <vt:lpstr>Arial</vt:lpstr>
      <vt:lpstr>Calibri</vt:lpstr>
      <vt:lpstr>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Administrator</cp:lastModifiedBy>
  <cp:revision>10</cp:revision>
  <dcterms:created xsi:type="dcterms:W3CDTF">2015-05-27T03:30:29Z</dcterms:created>
  <dcterms:modified xsi:type="dcterms:W3CDTF">2015-05-28T14:54:30Z</dcterms:modified>
</cp:coreProperties>
</file>