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7" r:id="rId4"/>
    <p:sldId id="260" r:id="rId5"/>
    <p:sldId id="270" r:id="rId6"/>
    <p:sldId id="262" r:id="rId7"/>
    <p:sldId id="263" r:id="rId8"/>
    <p:sldId id="264" r:id="rId9"/>
    <p:sldId id="271" r:id="rId10"/>
    <p:sldId id="265" r:id="rId11"/>
    <p:sldId id="261" r:id="rId12"/>
    <p:sldId id="258" r:id="rId13"/>
    <p:sldId id="267" r:id="rId14"/>
    <p:sldId id="266" r:id="rId15"/>
    <p:sldId id="269" r:id="rId16"/>
    <p:sldId id="27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2" autoAdjust="0"/>
    <p:restoredTop sz="94652" autoAdjust="0"/>
  </p:normalViewPr>
  <p:slideViewPr>
    <p:cSldViewPr>
      <p:cViewPr varScale="1">
        <p:scale>
          <a:sx n="101" d="100"/>
          <a:sy n="101" d="100"/>
        </p:scale>
        <p:origin x="-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C7BED7-4E70-4A6A-949A-322ADB22E56F}" type="datetimeFigureOut">
              <a:rPr lang="ru-RU"/>
              <a:pPr>
                <a:defRPr/>
              </a:pPr>
              <a:t>11.02.2020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B78B131-AFCE-4D9B-9278-4B4FA114B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Род.собрание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EB55D9-BB7B-4F09-964E-41C0E76010B9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7D79-9CB9-4D7B-A846-B288D2E0BB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34D3-98C9-44E2-B415-34A3A3C209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E53A8-6F20-45A1-A1C8-B80F2BC2B0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66E5-EC5C-43E6-8F1F-846CD51D44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7A9B-A1A4-4FC4-B843-6A472ECA5D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C9D4-D98A-4C73-BE6B-39BC29C07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53F33-A049-4D9A-9E3D-0FD0F01224C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080AE-3820-4ED2-990F-496C75B976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201E0-ABA1-417D-84D5-02F46523597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A1BB6-472D-44A0-9FB9-0FF739CB1C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AD3A8-67B6-4F53-B34A-A736383478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2F31DB-05C6-4B25-8FD9-03B8B6018F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63713" y="2060575"/>
            <a:ext cx="5832475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поведения в детском саду для родителей!!!</a:t>
            </a:r>
            <a:endParaRPr lang="es-ES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1638" y="5300663"/>
            <a:ext cx="44640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Воспитатели: Рахманова Ю. С.</a:t>
            </a:r>
          </a:p>
          <a:p>
            <a:pPr algn="ctr">
              <a:defRPr/>
            </a:pP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Вернер Е. С.</a:t>
            </a: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8388350" y="6597650"/>
            <a:ext cx="755650" cy="26035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63938" y="623728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Times New Roman" pitchFamily="18" charset="0"/>
              </a:rPr>
              <a:t>2020г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10.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группе детям не разрешается бить и обижать друг друга, брать без разрешения личные вещи, в том числе и принесенные из дома игрушки других детей. Запрещается портить и ломать результаты труда других детей, а так же «давать сдачи». </a:t>
            </a:r>
          </a:p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правило продиктовано соображениями безопасности каждого ребенка.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11.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 готовы беседовать с Вами о вашем ребенке утром до 8:00 и вечером после 17:00. В другое время педагог обязан работать с группой детей и отвлекать его нельзя.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12.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Помните, что воспитателям категорически запрещается отдавать детей лицам в нетрезвом состоянии, несовершеннолетним детям, незнакомым лицам без предварительного предупреждения родителями  воспитателей и соответствующих документов (заявление от родителей).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13.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Просим спорные конфликтные ситуации не решать в присутствии детей и других родителей.</a:t>
            </a:r>
          </a:p>
          <a:p>
            <a:pPr algn="ctr" eaLnBrk="1" hangingPunct="1">
              <a:buFontTx/>
              <a:buNone/>
            </a:pPr>
            <a:endParaRPr lang="ru-RU" sz="28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Будьте вежливым с другими детьми, их родителями и работниками дошкольного отделения.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14.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Напоминаем, что вносить родительскую плату за содержание ребенка в детском саду необходимо до </a:t>
            </a: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числа каждого месяца.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Будьте примером своим детям всегда и во всем.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125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1.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Приводить ребёнка в ДОУ нужно к 8:00.</a:t>
            </a:r>
          </a:p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Это позволит Вашему ребенку легче включиться в режимные моменты группы вместе со всеми детьми: сделать утреннюю гимнастику, пообщаться с друзьями до занятий, поиграть в любимые 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2.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Просим Вас приводить ребенка опрятным и аккуратно одетым. Ребёнка необходимо лично передавать воспитателю.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3.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Вы привели ребенка после окончания завтрака, позаботьтесь о том, чтобы ребенок был сытым.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5.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4000" smtClean="0">
                <a:solidFill>
                  <a:srgbClr val="7030A0"/>
                </a:solidFill>
              </a:rPr>
              <a:t>  </a:t>
            </a:r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Объясните ребёнку, что за игрушками, принесенными из дома, он должен следить сам.  </a:t>
            </a:r>
          </a:p>
          <a:p>
            <a:pPr algn="ctr" eaLnBrk="1" hangingPunct="1">
              <a:buFontTx/>
              <a:buNone/>
            </a:pPr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Воспитатели за них ответственности не несут.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6.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Просим Вас проследить, чтобы в карманах ребенка не было острых, режущих, колющих и мелких предметов. Так же запрещается приносить конфеты, шоколад и жевательные резинки.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7.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Детский сад – не лечебное учреждение, и нельзя ребенку давать с собой какие – либо лекарственные препараты.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8.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Просим Вас не приводить заболевшего ребенка в детский сад, ведь он не только заболеет сам, но и заразит здоровых детей. Вы обязаны привести здорового ребенка! </a:t>
            </a:r>
          </a:p>
          <a:p>
            <a:pPr eaLnBrk="1" hangingPunct="1"/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болезни сразу предупредить воспитателя по телефону. </a:t>
            </a:r>
          </a:p>
          <a:p>
            <a:pPr eaLnBrk="1" hangingPunct="1"/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После болезни ребенка необходимо предоставить медицинскую справку с разрешением на посещение детского сада.</a:t>
            </a:r>
          </a:p>
          <a:p>
            <a:pPr eaLnBrk="1" hangingPunct="1">
              <a:buFontTx/>
              <a:buNone/>
            </a:pPr>
            <a:endParaRPr lang="ru-RU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9.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ребенок не посещает ДОУ более 5 дней, то он так же принимается с медицинской справкой.</a:t>
            </a:r>
          </a:p>
          <a:p>
            <a:pPr algn="ctr" eaLnBrk="1" hangingPunct="1">
              <a:buFontTx/>
              <a:buNone/>
            </a:pPr>
            <a:r>
              <a:rPr lang="ru-RU" sz="200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5014</TotalTime>
  <Words>371</Words>
  <Application>Microsoft Office PowerPoint</Application>
  <PresentationFormat>Экран (4:3)</PresentationFormat>
  <Paragraphs>42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Diseño predeterminado</vt:lpstr>
      <vt:lpstr>Правила поведения в детском саду для родителей!!!</vt:lpstr>
      <vt:lpstr>Правило 1.</vt:lpstr>
      <vt:lpstr>Правило 2.</vt:lpstr>
      <vt:lpstr>Правило 3.</vt:lpstr>
      <vt:lpstr>Правило 5.</vt:lpstr>
      <vt:lpstr>Правило 6.</vt:lpstr>
      <vt:lpstr>Правило 7.</vt:lpstr>
      <vt:lpstr>Правило 8.</vt:lpstr>
      <vt:lpstr>Правило 9.</vt:lpstr>
      <vt:lpstr>Правило 10.</vt:lpstr>
      <vt:lpstr>Правило 11.</vt:lpstr>
      <vt:lpstr>Правило 12.</vt:lpstr>
      <vt:lpstr>Правило 13.</vt:lpstr>
      <vt:lpstr>Правило 14.</vt:lpstr>
      <vt:lpstr>Слайд 15</vt:lpstr>
      <vt:lpstr>Спасибо за внимание!!!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Психолог</cp:lastModifiedBy>
  <cp:revision>738</cp:revision>
  <dcterms:created xsi:type="dcterms:W3CDTF">2010-05-23T14:28:12Z</dcterms:created>
  <dcterms:modified xsi:type="dcterms:W3CDTF">2020-02-11T03:46:48Z</dcterms:modified>
</cp:coreProperties>
</file>