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5" r:id="rId4"/>
    <p:sldId id="256" r:id="rId5"/>
    <p:sldId id="273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38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93FA-8E77-45FE-918C-90D99AC9567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F2AD-ABEF-45D9-85BA-63EF6F46C70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A4DA-0083-4F07-87DF-7C5E7D4F535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854A-6278-4871-A594-7C5CB4EBC7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F1BC-C5CF-4B38-BF98-A5013E067A3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41BB-496F-4E45-A7E4-2D78E84F588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6FA4-B50F-4EDF-A3E6-2BE26208CEC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7332-1536-4616-98BF-474304AF0C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8774-0593-46C1-8653-4F8498E5335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DEBF-4EE8-491B-8C2D-E660451910E0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328F-0434-4E71-86B6-47599A9A865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2F63-5F91-4150-8B65-E1DA94EAF5C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0093-737F-46FB-B99F-A4DF54969700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4B04-E0A9-4174-9140-D0F5CDDDD08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165B-FEDD-4646-B7A9-BB60EDE8F729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FB1BE-A38D-4BE2-A268-C17D63CB30C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E60A-26EF-43D6-8A7C-3EF7258ED166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696D-E789-489B-9BF4-C8B47D0DDB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3DA5-FFC9-4E22-BA3B-CE084AFDAF7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8AE5-7DC1-44A8-8E60-355A84DAB9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FD02-73CC-4558-A1F3-220519C1ACA6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584E-239B-4338-8FD8-692EDCCD7E6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0AA035-22B2-4E79-BD2A-DFF05AF1FFC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074DA-6FDC-4E10-80A7-4D07E693992F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E:\1579207129_30-6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«Благоустройство  группового участка № 11 «Мотыльки»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МБДОУЦРР № 28 «Огонек»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8175" y="5876925"/>
            <a:ext cx="15113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  <a:latin typeface="Times New Roman" panose="02020603050405020304" pitchFamily="18" charset="0"/>
              </a:rPr>
              <a:t>2019 год</a:t>
            </a:r>
            <a:endParaRPr lang="ru-RU" sz="24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95738" y="6165850"/>
            <a:ext cx="4897437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Воспитатель: Рахманова Ю С.</a:t>
            </a:r>
            <a:endParaRPr lang="ru-RU" sz="24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:\проект участок\фото\IMG_20190522_16403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-13704" y="2900916"/>
            <a:ext cx="3707904" cy="348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I:\проект участок\фото\IMG_20190628_1725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04664"/>
            <a:ext cx="5858127" cy="438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I:\проект участок\фото\IMG-20190517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215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I:\проект участок\фото\IMG-20190517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3455"/>
            <a:ext cx="4968552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:\проект участок\фото\IMG_20190628_175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720"/>
            <a:ext cx="4139952" cy="55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I:\проект участок\фото\IMG-20190520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16631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I:\проект участок\фото\IMG-20190530-WA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1" y="1196752"/>
            <a:ext cx="5084235" cy="38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I:\проект участок\фото\IMG_20190607_183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476672"/>
            <a:ext cx="4237433" cy="566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I:\проект участок\фото\IMG_20190607_192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96634"/>
            <a:ext cx="7848872" cy="587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I:\проект участок\фото\IMG_20190619_164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0" y="-95480"/>
            <a:ext cx="4716016" cy="352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I:\проект участок\фото\IMG_20190619_181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503" y="559196"/>
            <a:ext cx="4427984" cy="591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I:\проект участок\фото\IMG-20190620-WA0005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54786" y="2924944"/>
            <a:ext cx="4233664" cy="382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:\проект участок\фото\IMG-20190620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419" y="377018"/>
            <a:ext cx="4559821" cy="607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I:\проект участок\фото\IMG_20190628_165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192" y="377018"/>
            <a:ext cx="4570612" cy="611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47813" y="908050"/>
            <a:ext cx="6119812" cy="496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Дорогие родители, большое вам спасибо, за вашу помощь.</a:t>
            </a:r>
            <a:endParaRPr lang="ru-RU" sz="40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Без вас, мы бы не справились. </a:t>
            </a:r>
            <a:endParaRPr lang="ru-RU" sz="40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000" b="1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Ваши дети и воспитатели.</a:t>
            </a:r>
            <a:endParaRPr lang="ru-RU" sz="4000" b="1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6583362"/>
          </a:xfrm>
        </p:spPr>
        <p:txBody>
          <a:bodyPr/>
          <a:lstStyle/>
          <a:p>
            <a:pPr algn="just"/>
            <a:r>
              <a:rPr lang="ru-RU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психологически и экологически комфортной, эмоционально благополучной среды для жизнедеятельности детей в дошкольной образовательной организации через благоустройство территории, всестороннее развитие личности ребенка в условиях прогулки, укрепление здоровья при взаимодействии с окружающей средой.</a:t>
            </a:r>
            <a:br>
              <a:rPr lang="ru-RU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проект участок\фото\IMG_20190520_173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3037"/>
            <a:ext cx="3744416" cy="347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проект участок\фото\IMG_20190524_193040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206461" y="2789548"/>
            <a:ext cx="362762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проект участок\фото\IMG_20190607_195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2609528"/>
            <a:ext cx="31779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I:\проект участок\фото\IMG-20190513-WA00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8" y="25400"/>
            <a:ext cx="239712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:\проект участок\фото\IMG_20190607_19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5127518" cy="685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I:\проект участок\фото\IMG_20190607_190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699796"/>
            <a:ext cx="4085350" cy="546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проект участок\фото\IMG-20190520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256"/>
            <a:ext cx="2991606" cy="398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:\проект участок\фото\IMG-20190520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738" y="404664"/>
            <a:ext cx="4342918" cy="579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:\проект участок\фото\IMG-20190520-WA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" y="2979356"/>
            <a:ext cx="5054352" cy="379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:\проект участок\фото\IMG_20190522_164055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0" y="0"/>
            <a:ext cx="3419872" cy="326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I:\проект участок\фото\IMG_20190628_173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312" y="2060848"/>
            <a:ext cx="6192688" cy="463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:\проект участок\фото\IMG_20190520_173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3914253" cy="52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I:\проект участок\фото\IMG_20190522_164118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139952" y="3175"/>
            <a:ext cx="4570181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I:\проект участок\фото\IMG_20190628_173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894" y="2780928"/>
            <a:ext cx="5664896" cy="423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:\проект участок\фото\IMG-20190526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856" y="0"/>
            <a:ext cx="2843073" cy="5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I:\проект участок\фото\IMG-20190526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3748"/>
            <a:ext cx="2440614" cy="32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I:\проект участок\фото\IMG-20190526-WA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664" y="2420888"/>
            <a:ext cx="3354336" cy="447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I:\проект участок\фото\IMG_20190529_0644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6992"/>
            <a:ext cx="468039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I:\проект участок\фото\IMG_20190628_172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973" y="332656"/>
            <a:ext cx="4895474" cy="366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I:\проект участок\фото\IMG_20190628_172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936"/>
            <a:ext cx="506545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WPS Presentation</Application>
  <PresentationFormat>Экран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Тема Office</vt:lpstr>
      <vt:lpstr>Проект «Благоустройство  группового участка № 11 «Мотыльки» на территории МБДОУЦРР № 28 «Огонек» </vt:lpstr>
      <vt:lpstr>Цель проекта: создание психологически и экологически комфортной, эмоционально благополучной среды для жизнедеятельности детей в дошкольной образовательной организации через благоустройство территории, всестороннее развитие личности ребенка в условиях прогулки, укрепление здоровья при взаимодействии с окружающей средой.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Вадим и Света</cp:lastModifiedBy>
  <cp:revision>11</cp:revision>
  <dcterms:created xsi:type="dcterms:W3CDTF">2020-02-02T10:26:00Z</dcterms:created>
  <dcterms:modified xsi:type="dcterms:W3CDTF">2020-02-27T07:41:16Z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