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60" r:id="rId4"/>
    <p:sldId id="256" r:id="rId5"/>
    <p:sldId id="257" r:id="rId6"/>
    <p:sldId id="258" r:id="rId7"/>
    <p:sldId id="259" r:id="rId8"/>
    <p:sldId id="265" r:id="rId9"/>
    <p:sldId id="264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F"/>
    <a:srgbClr val="59EDAA"/>
    <a:srgbClr val="CCFF99"/>
    <a:srgbClr val="C6FECB"/>
    <a:srgbClr val="FFFFB3"/>
    <a:srgbClr val="D1F7B7"/>
    <a:srgbClr val="A4F070"/>
    <a:srgbClr val="FFF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18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6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1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27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6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13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3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4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20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7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362">
              <a:srgbClr val="FFFF8F"/>
            </a:gs>
            <a:gs pos="10005">
              <a:srgbClr val="59EDAA"/>
            </a:gs>
            <a:gs pos="0">
              <a:srgbClr val="CCFF99"/>
            </a:gs>
            <a:gs pos="34981">
              <a:srgbClr val="FFFFB3"/>
            </a:gs>
            <a:gs pos="100000">
              <a:srgbClr val="D1F7B7"/>
            </a:gs>
            <a:gs pos="1000">
              <a:srgbClr val="92D050"/>
            </a:gs>
            <a:gs pos="100000">
              <a:srgbClr val="C6FEC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362">
              <a:srgbClr val="FFFF8F"/>
            </a:gs>
            <a:gs pos="10005">
              <a:srgbClr val="59EDAA"/>
            </a:gs>
            <a:gs pos="0">
              <a:srgbClr val="CCFF99"/>
            </a:gs>
            <a:gs pos="34981">
              <a:srgbClr val="FFFFB3"/>
            </a:gs>
            <a:gs pos="100000">
              <a:srgbClr val="D1F7B7"/>
            </a:gs>
            <a:gs pos="1000">
              <a:srgbClr val="92D050"/>
            </a:gs>
            <a:gs pos="100000">
              <a:srgbClr val="C6FEC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6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211144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2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Муниципальное бюджетное дошкольное    образовательное учреждение центр развития ребенка – детский сад №28 «Огонек»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800" b="1" dirty="0" smtClean="0">
                <a:solidFill>
                  <a:srgbClr val="FF0000"/>
                </a:solidFill>
              </a:rPr>
              <a:t> Проект </a:t>
            </a:r>
          </a:p>
          <a:p>
            <a:pPr algn="ctr">
              <a:buNone/>
            </a:pPr>
            <a:r>
              <a:rPr lang="ru-RU" sz="5800" b="1" dirty="0" smtClean="0">
                <a:solidFill>
                  <a:srgbClr val="FF0000"/>
                </a:solidFill>
              </a:rPr>
              <a:t>«Давайте дружить»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                         </a:t>
            </a:r>
            <a:r>
              <a:rPr lang="ru-RU" b="1" dirty="0" smtClean="0">
                <a:solidFill>
                  <a:srgbClr val="00B050"/>
                </a:solidFill>
              </a:rPr>
              <a:t>Проект реализовали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                      дети, родители и воспитатели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         группы № 7 «Бабочки»</a:t>
            </a:r>
          </a:p>
          <a:p>
            <a:pPr algn="ctr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2017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Роман\Desktop\2015 2016\logo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07571" cy="606489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528392" cy="23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1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/>
          <a:lstStyle/>
          <a:p>
            <a:pPr marL="0" indent="0">
              <a:buNone/>
            </a:pPr>
            <a:r>
              <a:rPr lang="ru-RU" sz="1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Воспитатели</a:t>
            </a:r>
            <a:r>
              <a:rPr lang="ru-RU" sz="1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организация педагогического поиска посредством реализации инновационных программ;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внедрение инновационных технологий, современных форм и новых методов работы;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самообразование и самореализация воспитателей.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Родители: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получение возможности наблюдать за своими детьми, что дает вероятность лучше разобраться в вопросах развития ребенка;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формирование более высокой оценки достижения своих детей и гордость за них;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развитие более глубокого понимания процесса обучения детей дошкольного возраста;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возникновение доверия к воспитателям и педагогам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детского сада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221088"/>
            <a:ext cx="396844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28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2929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rgbClr val="00B050"/>
                </a:solidFill>
              </a:rPr>
              <a:t>Спасибо за внимание!</a:t>
            </a:r>
            <a:endParaRPr lang="ru-RU" sz="66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10465"/>
            <a:ext cx="42672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573325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Грачева А.Н.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0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1"/>
            <a:ext cx="6318448" cy="481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Проблема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неумение общаться, поддерживать дружеские отношения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Цель проекта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Формирование у детей представление о друге, дружбе, воспитание доброжелательного отношения друг к другу, быть сдержанными, уметь работать в коллективе.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Дать понятие, что такое дружба.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Учить детей правилам общения друг с другом.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Уметь правильно оценивать свои поступки и поступки своих друзей.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Совершать благородные поступки, радоваться результату.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Вовлечь родителей в участие в проекте,.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899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206680" cy="5760639"/>
          </a:xfrm>
        </p:spPr>
        <p:txBody>
          <a:bodyPr>
            <a:noAutofit/>
          </a:bodyPr>
          <a:lstStyle/>
          <a:p>
            <a:pPr lvl="0" algn="l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Участники проекта: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дети;</a:t>
            </a:r>
            <a:b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воспитатели;</a:t>
            </a: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родители;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Вид проекта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 краткосрочный.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Тип проекта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информационно-творческий</a:t>
            </a: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b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краткосрочный (1 неделя)</a:t>
            </a: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u="sng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Методы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словесные, игровые, наглядные, практические.</a:t>
            </a:r>
            <a:r>
              <a:rPr lang="ru-RU" sz="2400" dirty="0">
                <a:solidFill>
                  <a:prstClr val="black">
                    <a:tint val="75000"/>
                  </a:prstClr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>
                    <a:tint val="75000"/>
                  </a:prstClr>
                </a:solidFill>
                <a:ea typeface="Calibri"/>
                <a:cs typeface="Times New Roman"/>
              </a:rPr>
            </a:br>
            <a:r>
              <a:rPr lang="ru-RU" sz="2400" b="1" u="sng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Приёмы</a:t>
            </a: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400" dirty="0">
                <a:solidFill>
                  <a:prstClr val="black">
                    <a:tint val="75000"/>
                  </a:prstClr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>
                    <a:tint val="75000"/>
                  </a:prstClr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беседы,</a:t>
            </a:r>
            <a:r>
              <a:rPr lang="ru-RU" sz="2400" dirty="0">
                <a:solidFill>
                  <a:prstClr val="black">
                    <a:tint val="75000"/>
                  </a:prstClr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>
                    <a:tint val="75000"/>
                  </a:prstClr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наблюдения,</a:t>
            </a:r>
            <a:r>
              <a:rPr lang="ru-RU" sz="2400" dirty="0">
                <a:solidFill>
                  <a:prstClr val="black">
                    <a:tint val="75000"/>
                  </a:prstClr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>
                    <a:tint val="75000"/>
                  </a:prstClr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чтение художественной литературы,</a:t>
            </a:r>
            <a:r>
              <a:rPr lang="ru-RU" sz="2400" dirty="0">
                <a:solidFill>
                  <a:prstClr val="black">
                    <a:tint val="75000"/>
                  </a:prstClr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>
                    <a:tint val="75000"/>
                  </a:prstClr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игры.</a:t>
            </a:r>
            <a:r>
              <a:rPr lang="ru-RU" sz="2400" dirty="0">
                <a:solidFill>
                  <a:prstClr val="black">
                    <a:tint val="75000"/>
                  </a:prstClr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>
                    <a:tint val="75000"/>
                  </a:prstClr>
                </a:solidFill>
                <a:ea typeface="Calibri"/>
                <a:cs typeface="Times New Roman"/>
              </a:rPr>
            </a:b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143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I 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этап – Подготовительный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группе часто случались конфликты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между детьми. </a:t>
            </a:r>
            <a:endParaRPr lang="ru-R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Мы предложили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обсудить и решить эту проблему. 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Обсудили пути примирения детей. Беседуя на эту тему, подошли к вопросу о том, можно ли ссориться и к чему это может привести.</a:t>
            </a:r>
            <a:endParaRPr lang="ru-R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Проанализировав варианты ответов воспитанников, внесли свои предложения и поставили перед собой </a:t>
            </a:r>
            <a:r>
              <a:rPr lang="ru-RU" u="sng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учить детей дружить. Так появился проект </a:t>
            </a:r>
            <a:r>
              <a:rPr lang="ru-RU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«Давайте дружить</a:t>
            </a:r>
            <a:r>
              <a:rPr lang="ru-RU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!»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работу над проектом вовлекли родителей. Исходя из интересов детей, провели 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беседы с  </a:t>
            </a:r>
            <a:r>
              <a:rPr lang="ru-RU" dirty="0" err="1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родителями</a:t>
            </a:r>
            <a:r>
              <a:rPr lang="ru-RU" i="1" dirty="0" err="1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«С</a:t>
            </a:r>
            <a:r>
              <a:rPr lang="ru-RU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кем и как дружит мой ребенок»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Проинформировали их, какая тема заинтересовала детей, обсудили цель и задачи проекта, раскрыли перед ними перспективу работы над проектом. Обратную связь осуществляли через индивидуальные беседы, устные информационные листы, консультации.</a:t>
            </a:r>
            <a:endParaRPr lang="ru-R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08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5"/>
            <a:ext cx="7931224" cy="316835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II этап – Основной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На втором этапе мы осуществляли практическую </a:t>
            </a:r>
            <a:r>
              <a:rPr lang="ru-RU" u="sng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деятельность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проводили с детьми беседы о дружбе, заучивали с ними стихи, дразнилки,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мирилки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песенки,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потешки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слушали песни о дружбе. Читали детям сказки, рассказы, играли в театрализованные игры. </a:t>
            </a:r>
            <a:r>
              <a:rPr lang="ru-RU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«Теремок</a:t>
            </a:r>
            <a:r>
              <a:rPr lang="ru-RU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непосредственно-образовательной деятельности дети были </a:t>
            </a:r>
            <a:r>
              <a:rPr lang="ru-RU" u="sng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активны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разыгрывали проблемные ситуации, разучивали подвижные, словесные, хороводные, пальчиковые игры. Организовали сюжетно-ролевые 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игры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98" y="3573016"/>
            <a:ext cx="4160090" cy="2772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888432" cy="218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84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721499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III этап - Презентация выставки </a:t>
            </a:r>
            <a:r>
              <a:rPr lang="ru-RU" b="1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«Давайте дружить»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На третьем этапе состоялась презентация 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проекта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4736524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23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87208" cy="864096"/>
          </a:xfrm>
        </p:spPr>
        <p:txBody>
          <a:bodyPr/>
          <a:lstStyle/>
          <a:p>
            <a:r>
              <a:rPr lang="ru-RU" sz="4000" dirty="0">
                <a:solidFill>
                  <a:prstClr val="black"/>
                </a:solidFill>
              </a:rPr>
              <a:t>Устная презентация своей работы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013176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35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2068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0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педагогического проекта: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познакомились и стали применять на практике правила общения друг с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другом;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развитие диалоговой речи;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воспитание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нравственно-коммуникативных и волевых качеств (общительность, вежливость, доброта);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13998"/>
            <a:ext cx="4464496" cy="297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5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143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 Муниципальное бюджетное дошкольное    образовательное учреждение центр развития ребенка – детский сад №28 «Огонек»</vt:lpstr>
      <vt:lpstr>Презентация PowerPoint</vt:lpstr>
      <vt:lpstr>Участники проекта: - дети; - воспитатели; - родители; Вид проекта: краткосрочный. Тип проекта: информационно-творческий. Продолжительность проекта: краткосрочный (1 неделя)  Методы: словесные, игровые, наглядные, практические. Приёмы: - беседы, - наблюдения, - чтение художественной литературы, - игры. </vt:lpstr>
      <vt:lpstr>Презентация PowerPoint</vt:lpstr>
      <vt:lpstr>Презентация PowerPoint</vt:lpstr>
      <vt:lpstr>Презентация PowerPoint</vt:lpstr>
      <vt:lpstr>Устная презентация своей работы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Кальций</dc:creator>
  <cp:lastModifiedBy>Семенюк Вадим Владимирович</cp:lastModifiedBy>
  <cp:revision>13</cp:revision>
  <dcterms:created xsi:type="dcterms:W3CDTF">2017-12-03T06:36:26Z</dcterms:created>
  <dcterms:modified xsi:type="dcterms:W3CDTF">2018-02-22T02:32:48Z</dcterms:modified>
</cp:coreProperties>
</file>