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60" r:id="rId5"/>
    <p:sldId id="258" r:id="rId6"/>
    <p:sldId id="259" r:id="rId7"/>
    <p:sldId id="261" r:id="rId8"/>
    <p:sldId id="266" r:id="rId9"/>
    <p:sldId id="270" r:id="rId10"/>
    <p:sldId id="262" r:id="rId11"/>
    <p:sldId id="263" r:id="rId12"/>
    <p:sldId id="267" r:id="rId13"/>
    <p:sldId id="268" r:id="rId14"/>
    <p:sldId id="269" r:id="rId15"/>
    <p:sldId id="264" r:id="rId16"/>
    <p:sldId id="265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7321"/>
    <a:srgbClr val="1349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screen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jpeg"/><Relationship Id="rId1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1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785817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Муниципальное бюджетное дошкольное образовательное учреждение «Центр развития ребенка - детский сад №28 «Огонек»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357430"/>
            <a:ext cx="6400800" cy="17526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134914"/>
                </a:solidFill>
              </a:rPr>
              <a:t>Проект «До свидания, лето!»</a:t>
            </a:r>
            <a:endParaRPr lang="ru-RU" sz="3600" b="1" dirty="0" smtClean="0">
              <a:solidFill>
                <a:srgbClr val="134914"/>
              </a:solidFill>
            </a:endParaRPr>
          </a:p>
          <a:p>
            <a:r>
              <a:rPr lang="ru-RU" sz="2400" b="1" dirty="0" smtClean="0">
                <a:solidFill>
                  <a:srgbClr val="134914"/>
                </a:solidFill>
              </a:rPr>
              <a:t>(средняя группа)</a:t>
            </a:r>
            <a:endParaRPr lang="ru-RU" sz="2400" b="1" dirty="0">
              <a:solidFill>
                <a:srgbClr val="134914"/>
              </a:solidFill>
            </a:endParaRPr>
          </a:p>
        </p:txBody>
      </p:sp>
      <p:sp>
        <p:nvSpPr>
          <p:cNvPr id="4" name="Подзаголовок 2"/>
          <p:cNvSpPr txBox="1"/>
          <p:nvPr/>
        </p:nvSpPr>
        <p:spPr>
          <a:xfrm>
            <a:off x="357158" y="4429132"/>
            <a:ext cx="8572560" cy="22860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349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Подготовили: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rgbClr val="1349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1349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Дедова Н.Н., Рахманова Ю.С., </a:t>
            </a:r>
            <a:endParaRPr kumimoji="0" lang="ru-RU" sz="2000" b="1" i="0" u="none" strike="noStrike" kern="1200" cap="none" spc="0" normalizeH="0" noProof="0" dirty="0" smtClean="0">
              <a:ln>
                <a:noFill/>
              </a:ln>
              <a:solidFill>
                <a:srgbClr val="1349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ru-RU" sz="2000" b="1" dirty="0" smtClean="0">
                <a:solidFill>
                  <a:srgbClr val="134914"/>
                </a:solidFill>
              </a:rPr>
              <a:t>воспитатели 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1349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группы №11 «Мотыльки»</a:t>
            </a:r>
            <a:endParaRPr kumimoji="0" lang="ru-RU" sz="2000" b="1" i="0" u="none" strike="noStrike" kern="1200" cap="none" spc="0" normalizeH="0" noProof="0" dirty="0" smtClean="0">
              <a:ln>
                <a:noFill/>
              </a:ln>
              <a:solidFill>
                <a:srgbClr val="1349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ru-RU" sz="2000" b="1" baseline="0" dirty="0" smtClean="0">
              <a:solidFill>
                <a:srgbClr val="134914"/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ru-RU" sz="2000" b="1" baseline="0" dirty="0" smtClean="0">
              <a:solidFill>
                <a:srgbClr val="134914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rgbClr val="13491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Бердск - 2022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3491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643074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Презентация детьми рассказов и рисунков о ярком летнем событии «Воспоминание о лете»</a:t>
            </a:r>
            <a:endParaRPr lang="ru-RU" sz="2800" dirty="0"/>
          </a:p>
        </p:txBody>
      </p:sp>
      <p:pic>
        <p:nvPicPr>
          <p:cNvPr id="4" name="Содержимое 3" descr="20220909_091813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 rot="5400000">
            <a:off x="-223089" y="2294735"/>
            <a:ext cx="4857784" cy="3411538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  <p:pic>
        <p:nvPicPr>
          <p:cNvPr id="5" name="Рисунок 4" descr="20220909_09205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400000">
            <a:off x="4430751" y="2498679"/>
            <a:ext cx="4789115" cy="2934981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220909_092315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357158" y="1571612"/>
            <a:ext cx="3626299" cy="4786346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  <p:pic>
        <p:nvPicPr>
          <p:cNvPr id="5" name="Рисунок 4" descr="20220909_09260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400000">
            <a:off x="3672623" y="1042229"/>
            <a:ext cx="4727693" cy="3357568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0220909_092819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4857752" y="1142984"/>
            <a:ext cx="3836326" cy="4000528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  <p:pic>
        <p:nvPicPr>
          <p:cNvPr id="5" name="Рисунок 4" descr="20220912_15314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400000">
            <a:off x="-474388" y="1403025"/>
            <a:ext cx="5643602" cy="3837635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20220909_093225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 rot="5400000">
            <a:off x="-473856" y="1188179"/>
            <a:ext cx="5393554" cy="4017279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  <p:pic>
        <p:nvPicPr>
          <p:cNvPr id="5" name="Рисунок 4" descr="20220912_15323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5400000">
            <a:off x="3962028" y="1110014"/>
            <a:ext cx="5402481" cy="4182537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928694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>Оформление выставки совместных с родителями рисунков «Воспоминание о лете»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20220912_153523.jpg"/>
          <p:cNvPicPr>
            <a:picLocks noGrp="1" noChangeAspect="1"/>
          </p:cNvPicPr>
          <p:nvPr>
            <p:ph idx="1"/>
          </p:nvPr>
        </p:nvPicPr>
        <p:blipFill>
          <a:blip r:embed="rId1">
            <a:lum contrast="34000"/>
          </a:blip>
          <a:srcRect/>
          <a:stretch>
            <a:fillRect/>
          </a:stretch>
        </p:blipFill>
        <p:spPr>
          <a:xfrm rot="5400000">
            <a:off x="1714480" y="1214422"/>
            <a:ext cx="5072099" cy="5357852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357430"/>
            <a:ext cx="7072362" cy="114300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134914"/>
                </a:solidFill>
              </a:rPr>
              <a:t>СПАСИБО ЗА ВНИМАНИЕ!</a:t>
            </a:r>
            <a:endParaRPr lang="ru-RU" b="1" dirty="0">
              <a:solidFill>
                <a:srgbClr val="134914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dirty="0" smtClean="0"/>
              <a:t>Характеристика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Тип проекта:</a:t>
            </a:r>
            <a:r>
              <a:rPr lang="ru-RU" dirty="0" smtClean="0"/>
              <a:t>  краткосрочный, познавательно-творческий.</a:t>
            </a:r>
            <a:endParaRPr lang="ru-RU" dirty="0" smtClean="0"/>
          </a:p>
          <a:p>
            <a:r>
              <a:rPr lang="ru-RU" b="1" dirty="0" smtClean="0"/>
              <a:t>Целевая группа</a:t>
            </a:r>
            <a:r>
              <a:rPr lang="ru-RU" i="1" dirty="0" smtClean="0"/>
              <a:t>:</a:t>
            </a:r>
            <a:r>
              <a:rPr lang="ru-RU" dirty="0" smtClean="0"/>
              <a:t> воспитатели, </a:t>
            </a:r>
            <a:r>
              <a:rPr lang="ru-RU" dirty="0" smtClean="0"/>
              <a:t>воспитанники группы №11 «Мотыльки» и </a:t>
            </a:r>
            <a:r>
              <a:rPr lang="ru-RU" dirty="0" smtClean="0"/>
              <a:t>их родители.</a:t>
            </a:r>
            <a:endParaRPr lang="ru-RU" dirty="0" smtClean="0"/>
          </a:p>
          <a:p>
            <a:r>
              <a:rPr lang="ru-RU" b="1" dirty="0" smtClean="0"/>
              <a:t>Возраст детей: </a:t>
            </a:r>
            <a:r>
              <a:rPr lang="ru-RU" dirty="0" smtClean="0"/>
              <a:t>5 </a:t>
            </a:r>
            <a:r>
              <a:rPr lang="ru-RU" dirty="0" smtClean="0"/>
              <a:t>лет.</a:t>
            </a:r>
            <a:endParaRPr lang="ru-RU" dirty="0" smtClean="0"/>
          </a:p>
          <a:p>
            <a:r>
              <a:rPr lang="ru-RU" b="1" dirty="0" smtClean="0"/>
              <a:t>Сроки проведения: </a:t>
            </a:r>
            <a:r>
              <a:rPr lang="ru-RU" dirty="0" smtClean="0"/>
              <a:t>24.08 – 31.08.2022г.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917596"/>
          </a:xfrm>
        </p:spPr>
        <p:txBody>
          <a:bodyPr/>
          <a:lstStyle/>
          <a:p>
            <a:r>
              <a:rPr lang="ru-RU" dirty="0" smtClean="0"/>
              <a:t>Цель и 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 smtClean="0"/>
              <a:t>Цель проекта:</a:t>
            </a:r>
            <a:r>
              <a:rPr lang="ru-RU" dirty="0" smtClean="0"/>
              <a:t>  расширить и обобщить представления детей о летнем времени года.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Задачи проекта:</a:t>
            </a:r>
            <a:endParaRPr lang="ru-RU" dirty="0" smtClean="0"/>
          </a:p>
          <a:p>
            <a:pPr lvl="0"/>
            <a:r>
              <a:rPr lang="ru-RU" dirty="0" smtClean="0"/>
              <a:t>Развивать представления  детей о летнем времени года, его признаках, сезонных изменениях в природе и жизни людей.</a:t>
            </a:r>
            <a:endParaRPr lang="ru-RU" dirty="0" smtClean="0"/>
          </a:p>
          <a:p>
            <a:pPr lvl="0"/>
            <a:r>
              <a:rPr lang="ru-RU" dirty="0" smtClean="0"/>
              <a:t>Развивать у детей связную речь, самостоятельность; стимулировать познавательную,  двигательную и  творческую активность.</a:t>
            </a:r>
            <a:endParaRPr lang="ru-RU" dirty="0" smtClean="0"/>
          </a:p>
          <a:p>
            <a:pPr lvl="0"/>
            <a:r>
              <a:rPr lang="ru-RU" dirty="0" smtClean="0"/>
              <a:t>Воспитывать  любовь к родному краю, бережное отношение к природе.</a:t>
            </a:r>
            <a:endParaRPr lang="ru-RU" dirty="0" smtClean="0"/>
          </a:p>
          <a:p>
            <a:pPr lvl="0"/>
            <a:r>
              <a:rPr lang="ru-RU" dirty="0" smtClean="0"/>
              <a:t>Вовлекать родителей в совместную деятельность с ребенком в рамках  реализации проекта.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Основной этап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532859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i="1" dirty="0" smtClean="0"/>
              <a:t>Работа с детьми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Беседы:</a:t>
            </a:r>
            <a:endParaRPr lang="ru-RU" dirty="0" smtClean="0"/>
          </a:p>
          <a:p>
            <a:pPr lvl="0"/>
            <a:r>
              <a:rPr lang="ru-RU" dirty="0" smtClean="0"/>
              <a:t>Беседа «Сладкое лето: ягоды и фрукты» с использованием иллюстраций; </a:t>
            </a:r>
            <a:endParaRPr lang="ru-RU" dirty="0" smtClean="0"/>
          </a:p>
          <a:p>
            <a:pPr lvl="0"/>
            <a:r>
              <a:rPr lang="ru-RU" dirty="0" smtClean="0"/>
              <a:t>Беседа «Правила безопасного поведения на природе»;</a:t>
            </a:r>
            <a:endParaRPr lang="ru-RU" dirty="0" smtClean="0"/>
          </a:p>
          <a:p>
            <a:pPr lvl="0"/>
            <a:r>
              <a:rPr lang="ru-RU" dirty="0" smtClean="0"/>
              <a:t>Беседа «Активный отдых».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НОД:</a:t>
            </a:r>
            <a:endParaRPr lang="ru-RU" dirty="0" smtClean="0"/>
          </a:p>
          <a:p>
            <a:pPr lvl="0"/>
            <a:r>
              <a:rPr lang="ru-RU" dirty="0" smtClean="0"/>
              <a:t>Аппликация «Рыбка</a:t>
            </a:r>
            <a:r>
              <a:rPr lang="ru-RU" dirty="0" smtClean="0"/>
              <a:t>»;</a:t>
            </a:r>
            <a:endParaRPr lang="ru-RU" dirty="0" smtClean="0"/>
          </a:p>
          <a:p>
            <a:pPr lvl="0"/>
            <a:r>
              <a:rPr lang="ru-RU" dirty="0" smtClean="0"/>
              <a:t>Рисование «Путешествие на воздушном шаре»;</a:t>
            </a:r>
            <a:endParaRPr lang="ru-RU" dirty="0" smtClean="0"/>
          </a:p>
          <a:p>
            <a:pPr lvl="0"/>
            <a:r>
              <a:rPr lang="ru-RU" dirty="0" smtClean="0"/>
              <a:t>Лепка «Божья коровка», «Стрекоза», «Фруктовая тарелочка»;</a:t>
            </a:r>
            <a:endParaRPr lang="ru-RU" dirty="0" smtClean="0"/>
          </a:p>
          <a:p>
            <a:pPr lvl="0"/>
            <a:r>
              <a:rPr lang="ru-RU" dirty="0" smtClean="0"/>
              <a:t>Познавательное развитие «Лето красное</a:t>
            </a:r>
            <a:r>
              <a:rPr lang="ru-RU" dirty="0" smtClean="0"/>
              <a:t>».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20220607_132624.jpg"/>
          <p:cNvPicPr>
            <a:picLocks noChangeAspect="1"/>
          </p:cNvPicPr>
          <p:nvPr/>
        </p:nvPicPr>
        <p:blipFill>
          <a:blip r:embed="rId1"/>
          <a:srcRect/>
          <a:stretch>
            <a:fillRect/>
          </a:stretch>
        </p:blipFill>
        <p:spPr>
          <a:xfrm>
            <a:off x="5357818" y="500042"/>
            <a:ext cx="3643338" cy="2676720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  <p:pic>
        <p:nvPicPr>
          <p:cNvPr id="4" name="Содержимое 3" descr="20220607_132530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23528" y="500042"/>
            <a:ext cx="4705796" cy="4028868"/>
          </a:xfrm>
          <a:ln w="50800">
            <a:solidFill>
              <a:srgbClr val="1F7321"/>
            </a:solidFill>
          </a:ln>
        </p:spPr>
      </p:pic>
      <p:pic>
        <p:nvPicPr>
          <p:cNvPr id="6" name="Рисунок 5" descr="20220607_132629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3357554" y="3429000"/>
            <a:ext cx="3644564" cy="3071834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20220607_132727.jpg"/>
          <p:cNvPicPr>
            <a:picLocks noGrp="1" noChangeAspect="1"/>
          </p:cNvPicPr>
          <p:nvPr>
            <p:ph idx="1"/>
          </p:nvPr>
        </p:nvPicPr>
        <p:blipFill>
          <a:blip r:embed="rId1"/>
          <a:srcRect/>
          <a:stretch>
            <a:fillRect/>
          </a:stretch>
        </p:blipFill>
        <p:spPr>
          <a:xfrm>
            <a:off x="500034" y="428604"/>
            <a:ext cx="3787776" cy="2928958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  <p:pic>
        <p:nvPicPr>
          <p:cNvPr id="8" name="Рисунок 7" descr="20220607_13273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472" y="3714752"/>
            <a:ext cx="3857652" cy="2802811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  <p:pic>
        <p:nvPicPr>
          <p:cNvPr id="9" name="Рисунок 8" descr="20220607_132746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4786314" y="428604"/>
            <a:ext cx="3786182" cy="2901088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 rot="5400000">
            <a:off x="594039" y="422185"/>
            <a:ext cx="6333496" cy="5866406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1"/>
          <a:srcRect/>
          <a:stretch>
            <a:fillRect/>
          </a:stretch>
        </p:blipFill>
        <p:spPr>
          <a:xfrm>
            <a:off x="539551" y="476672"/>
            <a:ext cx="6914611" cy="5904656"/>
          </a:xfrm>
          <a:prstGeom prst="rect">
            <a:avLst/>
          </a:prstGeom>
          <a:ln w="50800">
            <a:solidFill>
              <a:srgbClr val="1F732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357166"/>
            <a:ext cx="7729534" cy="621510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Наблюдения</a:t>
            </a:r>
            <a:r>
              <a:rPr lang="ru-RU" dirty="0" smtClean="0"/>
              <a:t>: «Насекомые в природе: муравьи, бабочки, стрекозы …», «Цветы на клумбах»;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Подвижные игры: </a:t>
            </a:r>
            <a:r>
              <a:rPr lang="ru-RU" dirty="0" smtClean="0"/>
              <a:t>«Гуси–лебеди», «Солнышко и дождик», «Жуки»,  «Ручеек» и др.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Дидактические игры:</a:t>
            </a:r>
            <a:r>
              <a:rPr lang="ru-RU" dirty="0" smtClean="0"/>
              <a:t> «Когда это бывает», «Узнай по описанию», «4 лишний», «Времена года», «Собери картинку», «Волшебный мешочек».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Чтение  и обсуждение художественной литературы: </a:t>
            </a:r>
            <a:r>
              <a:rPr lang="ru-RU" dirty="0" smtClean="0"/>
              <a:t>«Дудочка и кувшинчик», «Грибы!» В. Катаев; «Лесное эхо» </a:t>
            </a:r>
            <a:r>
              <a:rPr lang="ru-RU" dirty="0" err="1" smtClean="0"/>
              <a:t>Г.Скребицкий</a:t>
            </a:r>
            <a:r>
              <a:rPr lang="ru-RU" dirty="0" smtClean="0"/>
              <a:t>; «Паровозик из </a:t>
            </a:r>
            <a:r>
              <a:rPr lang="ru-RU" dirty="0" err="1" smtClean="0"/>
              <a:t>Ромашково</a:t>
            </a:r>
            <a:r>
              <a:rPr lang="ru-RU" dirty="0" smtClean="0"/>
              <a:t>» Г.Цыферов; «Как </a:t>
            </a:r>
            <a:r>
              <a:rPr lang="ru-RU" dirty="0" err="1" smtClean="0"/>
              <a:t>муравьишка</a:t>
            </a:r>
            <a:r>
              <a:rPr lang="ru-RU" dirty="0" smtClean="0"/>
              <a:t> домой спешил» В.Бианки.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Загадки  </a:t>
            </a:r>
            <a:r>
              <a:rPr lang="ru-RU" dirty="0" smtClean="0"/>
              <a:t>по теме проекта.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Чтение и обсуждение </a:t>
            </a:r>
            <a:r>
              <a:rPr lang="ru-RU" b="1" dirty="0" smtClean="0"/>
              <a:t>пословиц и поговорок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Слушание песен</a:t>
            </a:r>
            <a:r>
              <a:rPr lang="ru-RU" dirty="0" smtClean="0"/>
              <a:t>  о лете</a:t>
            </a:r>
            <a:r>
              <a:rPr lang="ru-RU" b="1" dirty="0" smtClean="0"/>
              <a:t> </a:t>
            </a:r>
            <a:r>
              <a:rPr lang="ru-RU" dirty="0" smtClean="0"/>
              <a:t>«Самая счастливая в это утро я», «Дождик босиком по земле прошел»,  танец насекомых.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2124</Words>
  <Application>WPS Presentation</Application>
  <PresentationFormat>Экран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Microsoft YaHei</vt:lpstr>
      <vt:lpstr>Droid Sans Fallback</vt:lpstr>
      <vt:lpstr>Arial Unicode MS</vt:lpstr>
      <vt:lpstr>Тема Office</vt:lpstr>
      <vt:lpstr>Муниципальное бюджетное дошкольное образовательное учреждение «Центр развития ребенка - детский сад №28 «Огонек»</vt:lpstr>
      <vt:lpstr>Характеристика проекта</vt:lpstr>
      <vt:lpstr>Цель и задачи проекта</vt:lpstr>
      <vt:lpstr>Основной этап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Презентация детьми рассказов и рисунков о ярком летнем событии «Воспоминание о лете»</vt:lpstr>
      <vt:lpstr>PowerPoint 演示文稿</vt:lpstr>
      <vt:lpstr>PowerPoint 演示文稿</vt:lpstr>
      <vt:lpstr>PowerPoint 演示文稿</vt:lpstr>
      <vt:lpstr>Оформление выставки совместных с родителями рисунков «Воспоминание о лете»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«Центр развития ребенка - детский сад №28 «Огонек»</dc:title>
  <dc:creator>User</dc:creator>
  <cp:lastModifiedBy>vadim</cp:lastModifiedBy>
  <cp:revision>12</cp:revision>
  <dcterms:created xsi:type="dcterms:W3CDTF">2022-12-18T13:05:14Z</dcterms:created>
  <dcterms:modified xsi:type="dcterms:W3CDTF">2022-12-18T13:05:14Z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