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 bright="5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4290"/>
            <a:ext cx="7772400" cy="6357981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28 «Огонек»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семья»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второй младшей группы</a:t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- 2021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2214546" y="4143380"/>
            <a:ext cx="6400800" cy="142398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Дедова Н.Н.,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11 группы «Мотыльки»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ВСЕ ПО ПОРЯДКУ\ФОТОГРАФИИ\ФОТО ДЕТСКИЙ САД\2021\март\20210302_151748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1">
            <a:lum bright="12000" contrast="21000"/>
          </a:blip>
          <a:srcRect/>
          <a:stretch>
            <a:fillRect/>
          </a:stretch>
        </p:blipFill>
        <p:spPr bwMode="auto">
          <a:xfrm>
            <a:off x="4286248" y="857232"/>
            <a:ext cx="4592891" cy="542928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19458" name="Picture 2"/>
          <p:cNvPicPr>
            <a:picLocks noChangeAspect="true" noChangeArrowheads="true"/>
          </p:cNvPicPr>
          <p:nvPr/>
        </p:nvPicPr>
        <p:blipFill>
          <a:blip r:embed="rId2">
            <a:lum bright="12000" contrast="21000"/>
          </a:blip>
          <a:srcRect/>
          <a:stretch>
            <a:fillRect/>
          </a:stretch>
        </p:blipFill>
        <p:spPr bwMode="auto">
          <a:xfrm>
            <a:off x="428596" y="857232"/>
            <a:ext cx="3679089" cy="251254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19459" name="Picture 3"/>
          <p:cNvPicPr>
            <a:picLocks noChangeAspect="true" noChangeArrowheads="true"/>
          </p:cNvPicPr>
          <p:nvPr/>
        </p:nvPicPr>
        <p:blipFill>
          <a:blip r:embed="rId3">
            <a:lum bright="12000" contrast="21000"/>
          </a:blip>
          <a:srcRect l="-51"/>
          <a:stretch>
            <a:fillRect/>
          </a:stretch>
        </p:blipFill>
        <p:spPr bwMode="auto">
          <a:xfrm>
            <a:off x="500034" y="3571876"/>
            <a:ext cx="3554040" cy="2584757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«Платье для мамы»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1">
            <a:lum bright="12000" contrast="21000"/>
          </a:blip>
          <a:srcRect/>
          <a:stretch>
            <a:fillRect/>
          </a:stretch>
        </p:blipFill>
        <p:spPr bwMode="auto">
          <a:xfrm>
            <a:off x="428596" y="1500174"/>
            <a:ext cx="4525963" cy="452596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20483" name="Picture 3" descr="D:\ВСЕ ПО ПОРЯДКУ\ФОТОГРАФИИ\ФОТО ДЕТСКИЙ САД\2021\март\20210303_163958.jpg"/>
          <p:cNvPicPr>
            <a:picLocks noChangeAspect="true" noChangeArrowheads="true"/>
          </p:cNvPicPr>
          <p:nvPr/>
        </p:nvPicPr>
        <p:blipFill>
          <a:blip r:embed="rId2">
            <a:lum bright="12000" contrast="21000"/>
          </a:blip>
          <a:srcRect/>
          <a:stretch>
            <a:fillRect/>
          </a:stretch>
        </p:blipFill>
        <p:spPr bwMode="auto">
          <a:xfrm>
            <a:off x="5286380" y="1500174"/>
            <a:ext cx="2571768" cy="257176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20484" name="Picture 4" descr="D:\ВСЕ ПО ПОРЯДКУ\ФОТОГРАФИИ\ФОТО ДЕТСКИЙ САД\2021\март\20210303_164007.jpg"/>
          <p:cNvPicPr>
            <a:picLocks noChangeAspect="true" noChangeArrowheads="true"/>
          </p:cNvPicPr>
          <p:nvPr/>
        </p:nvPicPr>
        <p:blipFill>
          <a:blip r:embed="rId3">
            <a:lum bright="12000" contrast="21000"/>
          </a:blip>
          <a:srcRect/>
          <a:stretch>
            <a:fillRect/>
          </a:stretch>
        </p:blipFill>
        <p:spPr bwMode="auto">
          <a:xfrm>
            <a:off x="6286512" y="3643314"/>
            <a:ext cx="2571768" cy="257176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1">
            <a:lum bright="12000" contrast="21000"/>
          </a:blip>
          <a:srcRect/>
          <a:stretch>
            <a:fillRect/>
          </a:stretch>
        </p:blipFill>
        <p:spPr bwMode="auto">
          <a:xfrm>
            <a:off x="571472" y="785794"/>
            <a:ext cx="7972949" cy="528641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>
            <a:normAutofit fontScale="70000" lnSpcReduction="20000"/>
          </a:bodyPr>
          <a:lstStyle/>
          <a:p>
            <a:pPr marL="36195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удалось  достичь следующих результатов: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выучили имена  родителей, названия их профессий, составили  совместно с родителями рассказ о своей семье, почувствовали принадлежность к своей семье;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расширились представления детей о важности семьи, о домашних обязанностях членов семьи, о необходимости посильной помощи близким людям.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успешно были созданы  следующие продукты  проекта: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совместных с родителями рисунков «Моя семья»;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детей  по рисунку «Моя семья»;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фотоальбом «Моя семья»;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 газета «Самая хорошая мама у меня»;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вручили подарки к 8 марта «Платье для мамы».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357158" y="28574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428596" y="1214422"/>
            <a:ext cx="8229600" cy="5357850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дошкольном возрасте у детей активно формируется образ «Я» и элементарные представления о явлениях общественной жизни, нормах человеческого общения.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инновационной программой дошкольного образования «От рождения до школы», по которой работает наш детский сад, в этом возрасте  важно воспитывать   у детей уважительное отношение и чувство принадлежности к  своей семье, беседовать  с ребенком  о членах его семьи (как зовут, чем занимаются, как играют с ребенком), учить заботиться о близких людях, вызывать чувство благодарности к родителям и близким людям за их любовь и заботу.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при опросе детей выяснилось, что назвать имена своих родителей могут около половины детей, а назвать профессии родителей  -  4 ребенка.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родилась идея данного проекта.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является хранителем традиций, обеспечивает преемственность поколений, сохраняет и развивает лучшие качества людей. Проект направлен на расширение представлений детей о семье, ее важности в жизни каждого человека, укрепление и развитие детско-родительских отношений.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642910" y="1428736"/>
            <a:ext cx="8043890" cy="4697427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представления о семье у детей младшего дошкольного возраста.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понятиями «семья», «имя», «фамилия», «профессия»;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называть своё имя, фамилию,  возраст, имена членов семьи, профессии родителей;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любовь и уважение к членам семьи, учить проявлять заботу  и помогать родным людям;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 и речевую активность детей через сюжетно-ролевые игры и презентацию совместных с родителями творческих работ;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в совместную деятельность с ребёнком в условиях семьи и детского сада.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14348" y="274638"/>
            <a:ext cx="7972452" cy="10112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проекте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краткосрочный, познавательно-творческий.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 второй младшей группы и их родители.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года.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выучат имена  родителей, названия их профессий, составят совместно с родителями и воспитателями рассказ о своей семье, осознают себя неотъемлемой частью семьи;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расширятся представления детей о единстве и важности семьи, о домашних обязанностях членов семьи, о необходимости посильной помощи близким людям.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продукты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совместных с родителями рисунков «Моя семья»;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совместно с родителями  рассказа по рисунку «Моя семья»;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газеты «Самая хорошая мама у меня»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фотоальбома «Моя семья»;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подарков к 8 марта «Платье для мамы».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«Самая хорошая мама у меня»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D:\ВСЕ ПО ПОРЯДКУ\ФОТОГРАФИИ\ФОТО ДЕТСКИЙ САД\2021\март\20210302_151834.jpg"/>
          <p:cNvPicPr>
            <a:picLocks noChangeAspect="true" noChangeArrowheads="true"/>
          </p:cNvPicPr>
          <p:nvPr/>
        </p:nvPicPr>
        <p:blipFill>
          <a:blip r:embed="rId1">
            <a:lum bright="12000" contrast="21000"/>
          </a:blip>
          <a:srcRect/>
          <a:stretch>
            <a:fillRect/>
          </a:stretch>
        </p:blipFill>
        <p:spPr bwMode="auto">
          <a:xfrm>
            <a:off x="928662" y="1428736"/>
            <a:ext cx="7315200" cy="507207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рисунков «Моя семья»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D:\ВСЕ ПО ПОРЯДКУ\ФОТОГРАФИИ\ФОТО ДЕТСКИЙ САД\2021\март\20210301_152621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1">
            <a:lum bright="12000" contrast="21000"/>
          </a:blip>
          <a:srcRect/>
          <a:stretch>
            <a:fillRect/>
          </a:stretch>
        </p:blipFill>
        <p:spPr bwMode="auto">
          <a:xfrm>
            <a:off x="714348" y="1357298"/>
            <a:ext cx="3097203" cy="309720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16388" name="Picture 4" descr="D:\ВСЕ ПО ПОРЯДКУ\ФОТОГРАФИИ\ФОТО ДЕТСКИЙ САД\2021\март\20210301_153921.jpg"/>
          <p:cNvPicPr>
            <a:picLocks noChangeAspect="true" noChangeArrowheads="true"/>
          </p:cNvPicPr>
          <p:nvPr/>
        </p:nvPicPr>
        <p:blipFill>
          <a:blip r:embed="rId2">
            <a:lum bright="12000" contrast="21000"/>
          </a:blip>
          <a:srcRect/>
          <a:stretch>
            <a:fillRect/>
          </a:stretch>
        </p:blipFill>
        <p:spPr bwMode="auto">
          <a:xfrm>
            <a:off x="5786446" y="1500174"/>
            <a:ext cx="2871782" cy="287178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16389" name="Picture 5" descr="D:\ВСЕ ПО ПОРЯДКУ\ФОТОГРАФИИ\ФОТО ДЕТСКИЙ САД\2021\март\20210302_111608.jpg"/>
          <p:cNvPicPr>
            <a:picLocks noChangeAspect="true" noChangeArrowheads="true"/>
          </p:cNvPicPr>
          <p:nvPr/>
        </p:nvPicPr>
        <p:blipFill>
          <a:blip r:embed="rId3">
            <a:lum bright="12000" contrast="21000"/>
          </a:blip>
          <a:srcRect/>
          <a:stretch>
            <a:fillRect/>
          </a:stretch>
        </p:blipFill>
        <p:spPr bwMode="auto">
          <a:xfrm>
            <a:off x="3500430" y="3143248"/>
            <a:ext cx="2571768" cy="348472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:\ВСЕ ПО ПОРЯДКУ\ФОТОГРАФИИ\ФОТО ДЕТСКИЙ САД\2021\март\20210301_152917.jpg"/>
          <p:cNvPicPr>
            <a:picLocks noChangeAspect="true" noChangeArrowheads="true"/>
          </p:cNvPicPr>
          <p:nvPr/>
        </p:nvPicPr>
        <p:blipFill>
          <a:blip r:embed="rId1">
            <a:lum bright="12000" contrast="21000"/>
          </a:blip>
          <a:srcRect/>
          <a:stretch>
            <a:fillRect/>
          </a:stretch>
        </p:blipFill>
        <p:spPr bwMode="auto">
          <a:xfrm>
            <a:off x="5214942" y="357166"/>
            <a:ext cx="3586162" cy="358616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17410" name="Picture 2" descr="D:\ВСЕ ПО ПОРЯДКУ\ФОТОГРАФИИ\ФОТО ДЕТСКИЙ САД\2021\март\20210301_154627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lum bright="12000" contrast="21000"/>
          </a:blip>
          <a:srcRect/>
          <a:stretch>
            <a:fillRect/>
          </a:stretch>
        </p:blipFill>
        <p:spPr bwMode="auto">
          <a:xfrm>
            <a:off x="214282" y="857232"/>
            <a:ext cx="4525963" cy="452596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17411" name="Picture 3" descr="D:\ВСЕ ПО ПОРЯДКУ\ФОТОГРАФИИ\ФОТО ДЕТСКИЙ САД\2021\март\20210302_112217.jpg"/>
          <p:cNvPicPr>
            <a:picLocks noChangeAspect="true" noChangeArrowheads="true"/>
          </p:cNvPicPr>
          <p:nvPr/>
        </p:nvPicPr>
        <p:blipFill>
          <a:blip r:embed="rId3">
            <a:lum bright="12000" contrast="21000"/>
          </a:blip>
          <a:srcRect/>
          <a:stretch>
            <a:fillRect/>
          </a:stretch>
        </p:blipFill>
        <p:spPr bwMode="auto">
          <a:xfrm>
            <a:off x="4286248" y="3286124"/>
            <a:ext cx="4371980" cy="329524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«Моя семья»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D:\ВСЕ ПО ПОРЯДКУ\ФОТОГРАФИИ\ФОТО ДЕТСКИЙ САД\2021\март\20210302_151738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1">
            <a:lum bright="12000" contrast="21000"/>
          </a:blip>
          <a:srcRect/>
          <a:stretch>
            <a:fillRect/>
          </a:stretch>
        </p:blipFill>
        <p:spPr bwMode="auto">
          <a:xfrm>
            <a:off x="285720" y="1571612"/>
            <a:ext cx="4429156" cy="443275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  <p:pic>
        <p:nvPicPr>
          <p:cNvPr id="18435" name="Picture 3" descr="D:\ВСЕ ПО ПОРЯДКУ\ФОТОГРАФИИ\ФОТО ДЕТСКИЙ САД\2021\март\20210302_151742.jpg"/>
          <p:cNvPicPr>
            <a:picLocks noChangeAspect="true" noChangeArrowheads="true"/>
          </p:cNvPicPr>
          <p:nvPr/>
        </p:nvPicPr>
        <p:blipFill>
          <a:blip r:embed="rId2">
            <a:lum bright="12000" contrast="21000"/>
          </a:blip>
          <a:srcRect/>
          <a:stretch>
            <a:fillRect/>
          </a:stretch>
        </p:blipFill>
        <p:spPr bwMode="auto">
          <a:xfrm>
            <a:off x="4857752" y="1571612"/>
            <a:ext cx="4003977" cy="442915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3548</Words>
  <Application>WPS Presentation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微软雅黑</vt:lpstr>
      <vt:lpstr>Arial Unicode MS</vt:lpstr>
      <vt:lpstr>Calibri</vt:lpstr>
      <vt:lpstr>Тема Office</vt:lpstr>
      <vt:lpstr>Муниципальное бюджетное образовательное учреждение «Центр развития ребенка – детский сад № 28 «Огонек»     Проект «Моя семья»  для детей второй младшей группы      Бердск - 2021</vt:lpstr>
      <vt:lpstr>Актуальность</vt:lpstr>
      <vt:lpstr>Цель и задачи</vt:lpstr>
      <vt:lpstr>Информация о проекте</vt:lpstr>
      <vt:lpstr>Ожидаемые результаты</vt:lpstr>
      <vt:lpstr>Газета «Самая хорошая мама у меня»</vt:lpstr>
      <vt:lpstr>Презентация рисунков «Моя семья»</vt:lpstr>
      <vt:lpstr>PowerPoint 演示文稿</vt:lpstr>
      <vt:lpstr>Выставка рисунков «Моя семья»</vt:lpstr>
      <vt:lpstr>PowerPoint 演示文稿</vt:lpstr>
      <vt:lpstr>Аппликация «Платье для мамы»</vt:lpstr>
      <vt:lpstr>PowerPoint 演示文稿</vt:lpstr>
      <vt:lpstr>Итоги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  для детей второй младшей группы</dc:title>
  <dc:creator>User</dc:creator>
  <cp:lastModifiedBy>vadim</cp:lastModifiedBy>
  <cp:revision>12</cp:revision>
  <dcterms:created xsi:type="dcterms:W3CDTF">2021-03-09T12:40:02Z</dcterms:created>
  <dcterms:modified xsi:type="dcterms:W3CDTF">2021-03-09T12:40:02Z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