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4" r:id="rId8"/>
    <p:sldId id="270" r:id="rId9"/>
    <p:sldId id="271" r:id="rId10"/>
    <p:sldId id="263" r:id="rId11"/>
    <p:sldId id="262" r:id="rId12"/>
    <p:sldId id="269" r:id="rId13"/>
    <p:sldId id="274" r:id="rId14"/>
    <p:sldId id="267" r:id="rId15"/>
    <p:sldId id="275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62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643998" cy="350046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образования – детский сад №28 «Огонек»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«Птицы»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детей младшего дошкольного возраста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714884"/>
            <a:ext cx="8215370" cy="18573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Дедова Н.Н.,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группы №11 «Мотыльки»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– 2022г.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64360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«Гуси – лебеди», «Вороны», «Собачка и воробьи»,  «Сова», «Воробушки и автомобили»;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«Угадай птицу», «У человека  рука, у птицы …», «Посчитай птиц», «Какой птицы не стало», «Собери картинку»;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 и обсуждение художественной литературы: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М.Горький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Воробьишко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В.Бианки «Сова»,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Г.Х.Андерсон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«Гадкий утенок», сказка «Гуси-лебеди», Л.Н.Толстой «Птичка», Н.Ю. Рубцов «Воробей»;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«Птички», «Ласточка», «Кап, кап, кап»;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857916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проекта;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и обсуждение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 и поговорок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городу с целью распознающего наблюдения за птицами и их подкормки;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аудиозаписи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«Голоса птиц».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«Наблюдение за птицами»;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по совместному изготовлению  с детьми кормушек для птиц.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-20220121-WA0004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00034" y="714356"/>
            <a:ext cx="4183884" cy="37862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Содержимое 5" descr="IMG-20220121-WA00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71934" y="2500306"/>
            <a:ext cx="4500594" cy="38833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525963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выставки творческих поделок (аппликации «Синица», рисунки «Снегирь»);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кормушек, изготовленных родителями совместно с детьми на прогулочном участке.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Содержимое 5" descr="20220314_123538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 rot="5400000">
            <a:off x="1350139" y="3936218"/>
            <a:ext cx="2714644" cy="227171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  <p:pic>
        <p:nvPicPr>
          <p:cNvPr id="5" name="Содержимое 3" descr="20220314_16062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00562" y="3714752"/>
            <a:ext cx="3186194" cy="26560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-20220216-WA0007.jpg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5286380" y="2643182"/>
            <a:ext cx="3364108" cy="37147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  <p:pic>
        <p:nvPicPr>
          <p:cNvPr id="5" name="Содержимое 4" descr="IMG-20220216-WA0009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4612" y="714356"/>
            <a:ext cx="2786082" cy="484467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  <p:pic>
        <p:nvPicPr>
          <p:cNvPr id="8" name="Содержимое 4" descr="IMG-20220216-WA000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5720" y="3214686"/>
            <a:ext cx="2857520" cy="285752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571744"/>
            <a:ext cx="6929486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329642" cy="5072098"/>
          </a:xfrm>
        </p:spPr>
        <p:txBody>
          <a:bodyPr>
            <a:normAutofit fontScale="70000" lnSpcReduction="20000"/>
          </a:bodyPr>
          <a:lstStyle/>
          <a:p>
            <a:pPr marL="107950" indent="360045" algn="just">
              <a:lnSpc>
                <a:spcPct val="120000"/>
              </a:lnSpc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экологическое воспитание подрастающего поколения становится все более важным и  актуальным направлением образовательной деятельности.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" indent="360045" algn="just">
              <a:lnSpc>
                <a:spcPct val="120000"/>
              </a:lnSpc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возрасте происходит становление личности, формируется начало культуры, в том числе и экологической. Поэтому очень важно прививать детям интерес к живой природе, воспитывать любовь к ней, учить детей бережному отношению к  окружающему миру, в том числе к птицам.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" indent="360045" algn="just">
              <a:lnSpc>
                <a:spcPct val="120000"/>
              </a:lnSpc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«Птицы» позволит расширить и углубить знания детей о птицах нашего края, будет способствовать осознанию необходимости ухаживать за пернатыми в  зимнее время года.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515252" cy="9286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000240"/>
            <a:ext cx="7000924" cy="30718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краткосрочный, познавательно-творческий.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воспитатели, дети средней группы и их родители.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 лет.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неделя.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747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проекта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Autofit/>
          </a:bodyPr>
          <a:lstStyle/>
          <a:p>
            <a:pPr marL="107950" indent="3429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формирование у детей представлений о птицах, обитающих на территории Новосибирской области.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" indent="34290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" indent="34290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и закрепить представления детей о внешнем виде, частях тела, образе жизни и характерных особенностях птиц.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" indent="34290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интерес к птицам, желание их оберегать, подкармливать.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" indent="34290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 у детей речевую активность, мышление, внимание, память, мелкую моторику, инициативу и самостоятельность.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" indent="34290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Вовлекать родителей в совместную деятельность с ребенком в рамках  реализации проекта.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проекта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</a:t>
            </a:r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endParaRPr lang="ru-RU" sz="3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целей и задач;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 реализации проекта;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наглядно-дидактического материала;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художественной литературы;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музыкальных произведений;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НОД;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развивающей среды в группе;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подвижных,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дидактических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сюжетно-ролевых игр, пальчиковой гимнастики.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/>
          </a:bodyPr>
          <a:lstStyle/>
          <a:p>
            <a:pPr lvl="0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НОД: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«Синица»;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«Снегири», «Птицы зимой»;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 «Птицы нашего края»;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 «Перелетные птицы».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-20220119-WA0018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928662" y="2571744"/>
            <a:ext cx="3394472" cy="3811583"/>
          </a:xfr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Содержимое 4" descr="IMG-20220119-WA001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14876" y="642918"/>
            <a:ext cx="3689981" cy="414340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0220314_152312.jpg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3571868" y="428604"/>
            <a:ext cx="5286410" cy="330400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  <p:pic>
        <p:nvPicPr>
          <p:cNvPr id="7" name="Содержимое 4" descr="20220314_15211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3357562"/>
            <a:ext cx="5095046" cy="300039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Беседы: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500726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«Птицы – наши пернатые друзья»;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«Музей птиц» в рамках сотрудничества с социальными партнерами (проводит специалист СЮН г.Бердска);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5" descr="IMG-20220117-WA0008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00100" y="3286124"/>
            <a:ext cx="2822968" cy="283716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Содержимое 8" descr="IMG-20220117-WA000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6248" y="2500432"/>
            <a:ext cx="4071966" cy="407912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3025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3249</Words>
  <Application>WPS Presentation</Application>
  <PresentationFormat>Экран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Муниципальное бюджетное дошкольное образовательное учреждение «Центр развития образования – детский сад №28 «Огонек»               Проект «Птицы»  для детей младшего дошкольного возраста</vt:lpstr>
      <vt:lpstr>Актуальность</vt:lpstr>
      <vt:lpstr>Характеристики проекта</vt:lpstr>
      <vt:lpstr>Цель и задачи проекта</vt:lpstr>
      <vt:lpstr>Содержание проекта</vt:lpstr>
      <vt:lpstr>Основной этап</vt:lpstr>
      <vt:lpstr>PowerPoint 演示文稿</vt:lpstr>
      <vt:lpstr>PowerPoint 演示文稿</vt:lpstr>
      <vt:lpstr>Беседы: </vt:lpstr>
      <vt:lpstr>PowerPoint 演示文稿</vt:lpstr>
      <vt:lpstr>PowerPoint 演示文稿</vt:lpstr>
      <vt:lpstr>PowerPoint 演示文稿</vt:lpstr>
      <vt:lpstr>Заключительный этап </vt:lpstr>
      <vt:lpstr>PowerPoint 演示文稿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«ЦЕНТР РАЗВИТИЯ РЕБЕНКА – ДЕТСКИЙ САД №28 «ОГОНЕК»         Проект «Птицы»  для детей младшего дошкольного возраста</dc:title>
  <dc:creator>User</dc:creator>
  <cp:lastModifiedBy>vadim</cp:lastModifiedBy>
  <cp:revision>14</cp:revision>
  <dcterms:created xsi:type="dcterms:W3CDTF">2022-03-27T08:49:35Z</dcterms:created>
  <dcterms:modified xsi:type="dcterms:W3CDTF">2022-03-27T08:49:35Z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