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7" r:id="rId5"/>
    <p:sldId id="258" r:id="rId6"/>
    <p:sldId id="262" r:id="rId7"/>
    <p:sldId id="264" r:id="rId8"/>
    <p:sldId id="261" r:id="rId9"/>
    <p:sldId id="263" r:id="rId10"/>
    <p:sldId id="260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63000"/>
            <a:lum/>
          </a:blip>
          <a:srcRect/>
          <a:stretch>
            <a:fillRect l="-37000" t="-16000" r="-37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9000" t="-16000" r="-19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театром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второй младшей группы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86256"/>
            <a:ext cx="7829560" cy="214314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Дедова Н.Н.,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группы №11 «Мотыльки»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- 2021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9000" t="-16000" r="-19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3108" y="1285860"/>
            <a:ext cx="5157766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D:\ВСЕ ПО ПОРЯДКУ\ДЕТСКИЙ САД\презентации\театр 2 мл\20210916_1000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8067335" cy="313401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240343"/>
          </a:xfrm>
        </p:spPr>
        <p:txBody>
          <a:bodyPr>
            <a:normAutofit fontScale="70000" lnSpcReduction="20000"/>
          </a:bodyPr>
          <a:lstStyle/>
          <a:p>
            <a:pPr indent="34290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Театральная деятельность  -  один из самых распространенных видов детского творчества. Она близка  и понятна ребенку, так как созвучна его природе. Яркие впечатления и образы из окружающей жизни дети стараются «присвоить», проиграть, обогащая  свой  жизненный опыт.  Театрализованные игры  вносят ценный вклад в развитие памяти, внимания, воображения, речевой и коммуникативной деятельности детей.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сожалению, далеко не все дети второй младшей группы демонстрируют в свободной игре способность представить и воплотить игровой образ. От образа зачастую остается лишь его название.  В этом возрасте способности к театральной деятельности находятся в начальной стадии развития и нуждаются в дополнительной мотивации и поддержке.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проект является первым шагом на пути приобщения детей к театральной культуре и развития у детей способности проигрывать роль, представлять образ.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0328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Цель, задачи проекта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5000660"/>
          </a:xfrm>
        </p:spPr>
        <p:txBody>
          <a:bodyPr>
            <a:normAutofit fontScale="70000" lnSpcReduction="20000"/>
          </a:bodyPr>
          <a:lstStyle/>
          <a:p>
            <a:pPr indent="34290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расширить представления детей о театре, театральной деятельности.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устройством театра, профессиями сотрудников театра (кассир, билетер, актер, режиссер), рассказать о правилах поведения в театре.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Пробуждать интерес детей к театрализованным играм с использованием масок, элементов  костюмов и атрибутов персонажей.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имитировать  простые действия персонажей, передавать эмоциональное состояние человека мимикой, позой, движением.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 у детей речевую активность, внимание, воображение, инициативу и самостоятельность.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Вовлекать родителей в совместную деятельность с ребенком в рамках взаимодействия «детский сад – семья».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проекте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768865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краткосрочный, познавательно-творческий.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группа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воспитатели, дети второй  младшей группы, их родители.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3-4 года.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дня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расширят  свои представления о театре,  его устройстве, театральных профессиях, правилах поведения в театре.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станут самостоятельно организовывать театрализованные игры с использованием  масок,  элементов  костюмов и атрибутов персонажей.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примут участие в совместном  походе на спектакль «Братец Кролик и братец Лис» в ДК «Родина»,  организуют театрализованные игры  дома с детьми  по мотивам любимых сказок.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 проекта: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о походе на спектакль «Братец Кролик и братец Лис».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5072098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о правилах поведения в театре;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и обсуждение иллюстраций об устройстве театра (касса, зрительный зал, сцена, занавес, гардероб, холл);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Сюжетно-ролевая игра «Мы пришли в театр»;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презентации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«Театральные профессии»;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Театрализации сказок «Колобок», «Репка», «курочка Ряба», «Рукавичка»;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 «Найди пару»,  «Расскажи сказку по картинкам», «Найди лишнее»;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игры и упражнения, направленные на развитие невербальных способов коммуникации (мимика, жесты, позы): «Покажи эмоцию», «Назови эмоцию», «Крокодил»,  «Коробка пластилина», «Магазин игрушек», «Где мы были - мы не скажем, а что делали  -  покажем».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Руковичка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D:\ВСЕ ПО ПОРЯДКУ\ДЕТСКИЙ САД\презентации\театр 2 мл\20210915_16342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-855589" y="2570044"/>
            <a:ext cx="4782947" cy="264320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pic>
        <p:nvPicPr>
          <p:cNvPr id="1028" name="Picture 4" descr="D:\ВСЕ ПО ПОРЯДКУ\ДЕТСКИЙ САД\презентации\театр 2 мл\20210915_16355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071546"/>
            <a:ext cx="5842040" cy="328614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pic>
        <p:nvPicPr>
          <p:cNvPr id="10" name="Picture 2" descr="D:\ВСЕ ПО ПОРЯДКУ\ДЕТСКИЙ САД\презентации\театр 2 мл\20210915_1638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786190"/>
            <a:ext cx="3357586" cy="2843217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«Репка»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D:\ВСЕ ПО ПОРЯДКУ\ДЕТСКИЙ САД\презентации\театр 2 мл\20210916_10052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 rot="20860397">
            <a:off x="440766" y="454806"/>
            <a:ext cx="3261908" cy="314327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pic>
        <p:nvPicPr>
          <p:cNvPr id="2052" name="Picture 4" descr="D:\ВСЕ ПО ПОРЯДКУ\ДЕТСКИЙ САД\презентации\театр 2 мл\20210916_10065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285860"/>
            <a:ext cx="4944530" cy="364333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pic>
        <p:nvPicPr>
          <p:cNvPr id="11" name="Picture 2" descr="D:\ВСЕ ПО ПОРЯДКУ\ДЕТСКИЙ САД\презентации\театр 2 мл\20210916_1009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286124"/>
            <a:ext cx="5880466" cy="330776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«Курочка ряба»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D:\ВСЕ ПО ПОРЯДКУ\ДЕТСКИЙ САД\презентации\театр 2 мл\20210916_10143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571472" y="1071546"/>
            <a:ext cx="3846487" cy="264320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pic>
        <p:nvPicPr>
          <p:cNvPr id="11" name="Picture 2" descr="D:\ВСЕ ПО ПОРЯДКУ\ДЕТСКИЙ САД\презентации\театр 2 мл\20210916_1017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00504"/>
            <a:ext cx="3764566" cy="264320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pic>
        <p:nvPicPr>
          <p:cNvPr id="12" name="Picture 3" descr="D:\ВСЕ ПО ПОРЯДКУ\ДЕТСКИЙ САД\презентации\театр 2 мл\20210916_1019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857628"/>
            <a:ext cx="3670770" cy="271464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pic>
        <p:nvPicPr>
          <p:cNvPr id="3076" name="Picture 4" descr="D:\ВСЕ ПО ПОРЯДКУ\ДЕТСКИЙ САД\презентации\театр 2 мл\20210916_10155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 rot="874652">
            <a:off x="5451658" y="1155400"/>
            <a:ext cx="2727135" cy="2797493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84615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проекта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расширили свои представления о театре,  его устройстве, театральных профессиях, правилах поведения в театре.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стали самостоятельно организовывать театрализованные игры с использованием  масок и атрибутов персонажей.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организовали  дома с детьми театрализованные игры по мотивам любимых сказок, а также приняли участие в совместном  походе на спектакль «Братец Кролик и братец Лис» в ДК «Родина».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продукт проекта: видео о походе на спектакль «Братец Кролик и братец Лис».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3692</Words>
  <Application>WPS Presentation</Application>
  <PresentationFormat>Экран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Microsoft YaHei</vt:lpstr>
      <vt:lpstr>Droid Sans Fallback</vt:lpstr>
      <vt:lpstr>Arial Unicode MS</vt:lpstr>
      <vt:lpstr>Calibri</vt:lpstr>
      <vt:lpstr>Тема Office</vt:lpstr>
      <vt:lpstr>Презентация проекта  «Знакомство с театром» для детей второй младшей группы</vt:lpstr>
      <vt:lpstr>Актуальность</vt:lpstr>
      <vt:lpstr>Цель, задачи проекта</vt:lpstr>
      <vt:lpstr>Информация о проекте</vt:lpstr>
      <vt:lpstr>Основной этап</vt:lpstr>
      <vt:lpstr>«Руковичка»</vt:lpstr>
      <vt:lpstr>                         «Репка»</vt:lpstr>
      <vt:lpstr>«Курочка ряба»</vt:lpstr>
      <vt:lpstr>Итоги проекта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проекта  «Знакомство с театром» для детей второй младшей группы</dc:title>
  <dc:creator>User</dc:creator>
  <cp:lastModifiedBy>vadim</cp:lastModifiedBy>
  <cp:revision>16</cp:revision>
  <dcterms:created xsi:type="dcterms:W3CDTF">2022-03-27T08:48:20Z</dcterms:created>
  <dcterms:modified xsi:type="dcterms:W3CDTF">2022-03-27T08:48:20Z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