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r="103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285992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Выставка поделок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природного материала «Разноцветная осень»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357826"/>
            <a:ext cx="4114784" cy="125253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Презентацию подготовили: </a:t>
            </a:r>
          </a:p>
          <a:p>
            <a:r>
              <a:rPr lang="ru-RU" sz="2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Дедова Н.Н., Вернер Е.С,</a:t>
            </a:r>
          </a:p>
          <a:p>
            <a:r>
              <a:rPr lang="ru-RU" sz="2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воспитатели 11 группы «Мотыльки» МБДОУЦРР №28 «Огонек», 2017 г.</a:t>
            </a:r>
            <a:endParaRPr lang="ru-RU" sz="29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r="103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500702"/>
            <a:ext cx="7800972" cy="10001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«Осенний денек»,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Живогляд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Ульяна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3 года </a:t>
            </a:r>
            <a:endParaRPr lang="ru-RU" dirty="0"/>
          </a:p>
        </p:txBody>
      </p:sp>
      <p:pic>
        <p:nvPicPr>
          <p:cNvPr id="1025" name="Picture 1" descr="D:\детский сад\фото 11  группа\фотографии лето -октябрь17\20170921_1530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330" t="7260" b="7506"/>
          <a:stretch>
            <a:fillRect/>
          </a:stretch>
        </p:blipFill>
        <p:spPr bwMode="auto">
          <a:xfrm>
            <a:off x="214282" y="428604"/>
            <a:ext cx="8451554" cy="4714908"/>
          </a:xfrm>
          <a:prstGeom prst="rect">
            <a:avLst/>
          </a:prstGeom>
          <a:noFill/>
          <a:ln w="73025"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r="103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500702"/>
            <a:ext cx="7800972" cy="100012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D:\детский сад\фото 11  группа\фотографии лето -октябрь17\20170921_1531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941" r="14766"/>
          <a:stretch>
            <a:fillRect/>
          </a:stretch>
        </p:blipFill>
        <p:spPr bwMode="auto">
          <a:xfrm rot="5400000">
            <a:off x="-40033" y="1254423"/>
            <a:ext cx="5357852" cy="4849223"/>
          </a:xfrm>
          <a:prstGeom prst="rect">
            <a:avLst/>
          </a:prstGeom>
          <a:noFill/>
          <a:ln w="73025">
            <a:solidFill>
              <a:schemeClr val="bg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05404" y="2357430"/>
            <a:ext cx="4238596" cy="2867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Совушка</a:t>
            </a: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», </a:t>
            </a:r>
            <a:b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Гольм</a:t>
            </a: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Кирилл,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 года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r="103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786" y="2428868"/>
            <a:ext cx="3786214" cy="35115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«Осенний вечер»,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Полищук Данил,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года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 descr="D:\детский сад\фото 11  группа\фотографии лето -октябрь17\20170922_0901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735" r="17607"/>
          <a:stretch>
            <a:fillRect/>
          </a:stretch>
        </p:blipFill>
        <p:spPr bwMode="auto">
          <a:xfrm rot="5400000">
            <a:off x="-165944" y="1237458"/>
            <a:ext cx="5857918" cy="4525963"/>
          </a:xfrm>
          <a:prstGeom prst="rect">
            <a:avLst/>
          </a:prstGeom>
          <a:noFill/>
          <a:ln w="73025">
            <a:solidFill>
              <a:schemeClr val="bg1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r="103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229600" cy="12858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«Ежик»,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Февралева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3 года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7410" name="Picture 2" descr="D:\детский сад\фото 11  группа\фотографии лето -октябрь17\20170922_0902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7543272" cy="4525963"/>
          </a:xfrm>
          <a:prstGeom prst="rect">
            <a:avLst/>
          </a:prstGeom>
          <a:noFill/>
          <a:ln w="73025"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r="103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286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«Сказочный лес»,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Селезнева Саша,4 года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4" name="Picture 2" descr="D:\детский сад\фото 11  группа\фотографии лето -октябрь17\20170922_1102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357166"/>
            <a:ext cx="8215371" cy="4929222"/>
          </a:xfrm>
          <a:prstGeom prst="rect">
            <a:avLst/>
          </a:prstGeom>
          <a:noFill/>
          <a:ln w="73025">
            <a:solidFill>
              <a:schemeClr val="bg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r="103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24" y="2285992"/>
            <a:ext cx="3714776" cy="2786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«Лесной оленёнок», Леонова Варя,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D:\детский сад\фото 11  группа\фотографии лето -октябрь17\20170922_1103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098" r="18821"/>
          <a:stretch>
            <a:fillRect/>
          </a:stretch>
        </p:blipFill>
        <p:spPr bwMode="auto">
          <a:xfrm rot="5400000">
            <a:off x="-135612" y="1064251"/>
            <a:ext cx="5857916" cy="5015254"/>
          </a:xfrm>
          <a:prstGeom prst="rect">
            <a:avLst/>
          </a:prstGeom>
          <a:noFill/>
          <a:ln w="73025"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r="103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285860"/>
            <a:ext cx="3471858" cy="2857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«Крокодил Гена»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Ремизов Иван,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года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 descr="D:\детский сад\фото 11  группа\фотографии лето -октябрь17\20170922_14332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7309" r="15033"/>
          <a:stretch>
            <a:fillRect/>
          </a:stretch>
        </p:blipFill>
        <p:spPr bwMode="auto">
          <a:xfrm rot="5400000">
            <a:off x="-165944" y="1380334"/>
            <a:ext cx="5857918" cy="4525963"/>
          </a:xfrm>
          <a:prstGeom prst="rect">
            <a:avLst/>
          </a:prstGeom>
          <a:noFill/>
          <a:ln w="73025">
            <a:solidFill>
              <a:schemeClr val="bg1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r="103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928802"/>
            <a:ext cx="7286676" cy="2857520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Благодарим всех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участников выставки за чудесные работы!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58</Words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Выставка поделок  из природного материала «Разноцветная осень»</vt:lpstr>
      <vt:lpstr> «Осенний денек»,  Живогляд Ульяна, 3 года </vt:lpstr>
      <vt:lpstr> </vt:lpstr>
      <vt:lpstr>«Осенний вечер», Полищук Данил, 3 года </vt:lpstr>
      <vt:lpstr> «Ежик», Февралева Снежана, 3 года </vt:lpstr>
      <vt:lpstr>«Сказочный лес»,  Селезнева Саша,4 года</vt:lpstr>
      <vt:lpstr>«Лесной оленёнок», Леонова Варя,  3 года </vt:lpstr>
      <vt:lpstr>«Крокодил Гена» Ремизов Иван, 4 года</vt:lpstr>
      <vt:lpstr>Благодарим всех  участников выставки за чудесные работы!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поделок  из природного материала «Разноцветная осень»</dc:title>
  <dc:creator>User</dc:creator>
  <cp:lastModifiedBy>User</cp:lastModifiedBy>
  <cp:revision>5</cp:revision>
  <dcterms:created xsi:type="dcterms:W3CDTF">2017-10-15T12:07:59Z</dcterms:created>
  <dcterms:modified xsi:type="dcterms:W3CDTF">2017-10-15T14:05:58Z</dcterms:modified>
</cp:coreProperties>
</file>