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Овал 2"/>
          <p:cNvSpPr/>
          <p:nvPr/>
        </p:nvSpPr>
        <p:spPr>
          <a:xfrm>
            <a:off x="1187624" y="620688"/>
            <a:ext cx="6912768" cy="237626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4000" b="1" dirty="0" smtClean="0">
                <a:solidFill>
                  <a:srgbClr val="00B050"/>
                </a:solidFill>
              </a:rPr>
              <a:t>Роль сказки в жизни ребенка. </a:t>
            </a:r>
            <a:endParaRPr lang="ru-RU" sz="4000" b="1" dirty="0">
              <a:solidFill>
                <a:srgbClr val="00B050"/>
              </a:solidFill>
            </a:endParaRPr>
          </a:p>
        </p:txBody>
      </p:sp>
      <p:sp>
        <p:nvSpPr>
          <p:cNvPr id="4" name="Овал 3"/>
          <p:cNvSpPr/>
          <p:nvPr/>
        </p:nvSpPr>
        <p:spPr>
          <a:xfrm>
            <a:off x="4788024" y="5805264"/>
            <a:ext cx="4104456" cy="90871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solidFill>
                  <a:srgbClr val="00B050"/>
                </a:solidFill>
              </a:rPr>
              <a:t>Вернер Елена Сергеевна</a:t>
            </a:r>
          </a:p>
          <a:p>
            <a:pPr algn="ctr"/>
            <a:r>
              <a:rPr lang="ru-RU" b="1" dirty="0" smtClean="0">
                <a:solidFill>
                  <a:srgbClr val="00B050"/>
                </a:solidFill>
              </a:rPr>
              <a:t>МБДОУ №28 «Огонёк»</a:t>
            </a:r>
            <a:endParaRPr lang="ru-RU" b="1" dirty="0">
              <a:solidFill>
                <a:srgbClr val="00B050"/>
              </a:solidFill>
            </a:endParaRPr>
          </a:p>
        </p:txBody>
      </p:sp>
    </p:spTree>
    <p:extLst>
      <p:ext uri="{BB962C8B-B14F-4D97-AF65-F5344CB8AC3E}">
        <p14:creationId xmlns:p14="http://schemas.microsoft.com/office/powerpoint/2010/main" val="207915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Овал 2"/>
          <p:cNvSpPr/>
          <p:nvPr/>
        </p:nvSpPr>
        <p:spPr>
          <a:xfrm>
            <a:off x="1439652" y="332656"/>
            <a:ext cx="6264696" cy="396044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b="1" dirty="0" smtClean="0">
                <a:solidFill>
                  <a:schemeClr val="accent1">
                    <a:lumMod val="75000"/>
                  </a:schemeClr>
                </a:solidFill>
              </a:rPr>
              <a:t>Все </a:t>
            </a:r>
            <a:r>
              <a:rPr lang="ru-RU" b="1" dirty="0">
                <a:solidFill>
                  <a:schemeClr val="accent1">
                    <a:lumMod val="75000"/>
                  </a:schemeClr>
                </a:solidFill>
              </a:rPr>
              <a:t>дети любят сказки. Сказка входит в жизнь ребенка с самого раннего возраста, сопровождает на протяжении всего дошкольного детства и остается с ним на всю жизнь. Со сказки начинается его знакомство с миром литературы, с миром человеческих взаимоотношений и со всем окружающим миром в целом.</a:t>
            </a:r>
          </a:p>
        </p:txBody>
      </p:sp>
      <p:sp>
        <p:nvSpPr>
          <p:cNvPr id="4" name="Овал 3"/>
          <p:cNvSpPr/>
          <p:nvPr/>
        </p:nvSpPr>
        <p:spPr>
          <a:xfrm>
            <a:off x="935596" y="5373216"/>
            <a:ext cx="7272808" cy="136815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accent3">
                    <a:lumMod val="50000"/>
                  </a:schemeClr>
                </a:solidFill>
              </a:rPr>
              <a:t>«Сказка – это зернышко, из которого прорастает эмоциональная оценка ребенка жизненных явлений»  В.А. Сухомлинский.</a:t>
            </a:r>
          </a:p>
        </p:txBody>
      </p:sp>
    </p:spTree>
    <p:extLst>
      <p:ext uri="{BB962C8B-B14F-4D97-AF65-F5344CB8AC3E}">
        <p14:creationId xmlns:p14="http://schemas.microsoft.com/office/powerpoint/2010/main" val="125655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Овал 2"/>
          <p:cNvSpPr/>
          <p:nvPr/>
        </p:nvSpPr>
        <p:spPr>
          <a:xfrm>
            <a:off x="611560" y="260648"/>
            <a:ext cx="6552728" cy="28803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b="1" dirty="0">
                <a:solidFill>
                  <a:schemeClr val="accent1">
                    <a:lumMod val="75000"/>
                  </a:schemeClr>
                </a:solidFill>
              </a:rPr>
              <a:t>Лучше всего читать сказку перед сном, когда ребенок спокоен, находится в хорошем настроении и готов внимательно слушать. Читать нужно эмоционально. По окончанию можно обсудить сказку: что понравилось, а что нет. Попросить ребенка описать героев.</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636912"/>
            <a:ext cx="3275856" cy="2265621"/>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4207679"/>
            <a:ext cx="3048000" cy="2109788"/>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201784"/>
            <a:ext cx="2915964" cy="2011789"/>
          </a:xfrm>
          <a:prstGeom prst="rect">
            <a:avLst/>
          </a:prstGeom>
        </p:spPr>
      </p:pic>
    </p:spTree>
    <p:extLst>
      <p:ext uri="{BB962C8B-B14F-4D97-AF65-F5344CB8AC3E}">
        <p14:creationId xmlns:p14="http://schemas.microsoft.com/office/powerpoint/2010/main" val="195907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Овал 2"/>
          <p:cNvSpPr/>
          <p:nvPr/>
        </p:nvSpPr>
        <p:spPr>
          <a:xfrm>
            <a:off x="431540" y="182515"/>
            <a:ext cx="8280920" cy="352839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b="1" dirty="0">
                <a:solidFill>
                  <a:schemeClr val="accent1">
                    <a:lumMod val="75000"/>
                  </a:schemeClr>
                </a:solidFill>
              </a:rPr>
              <a:t>Сказкой можно снять тревогу у ребенка. Также можно поставить эмоциональную речь, сделать ее красивой и образной. Словарный запас расширяется, диалог строится правильно, связная логическая речь развивается.</a:t>
            </a:r>
          </a:p>
          <a:p>
            <a:pPr algn="just"/>
            <a:r>
              <a:rPr lang="ru-RU" b="1" dirty="0">
                <a:solidFill>
                  <a:schemeClr val="accent1">
                    <a:lumMod val="75000"/>
                  </a:schemeClr>
                </a:solidFill>
              </a:rPr>
              <a:t>Рассказывайте сказку интересно, как бы чувствуя, что это другой мир. Читайте с хорошей дикцией и интонацией, тогда ребенок научится четко выговаривать звуки.</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065" y="3710907"/>
            <a:ext cx="4413870" cy="2869016"/>
          </a:xfrm>
          <a:prstGeom prst="rect">
            <a:avLst/>
          </a:prstGeom>
        </p:spPr>
      </p:pic>
    </p:spTree>
    <p:extLst>
      <p:ext uri="{BB962C8B-B14F-4D97-AF65-F5344CB8AC3E}">
        <p14:creationId xmlns:p14="http://schemas.microsoft.com/office/powerpoint/2010/main" val="195907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Овал 2"/>
          <p:cNvSpPr/>
          <p:nvPr/>
        </p:nvSpPr>
        <p:spPr>
          <a:xfrm>
            <a:off x="611560" y="260648"/>
            <a:ext cx="8064896" cy="316835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b="1" dirty="0">
                <a:solidFill>
                  <a:schemeClr val="accent1">
                    <a:lumMod val="75000"/>
                  </a:schemeClr>
                </a:solidFill>
              </a:rPr>
              <a:t>В современном мире значение сказки в воспитании детей отходит на задний план. У ребенка есть мультики по телевизору, игры на планшете, зачем ему сказки? Мультфильмы интересно смотреть, но они не развивают воображение, ведь действие представлено на экране. Если вы хотите, чтобы ребенок развивался творчески, необходимо предоставлять ему простор для фантазирования.</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428999"/>
            <a:ext cx="1524000" cy="2028825"/>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652" y="3019419"/>
            <a:ext cx="1828804" cy="2438405"/>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666" y="3573016"/>
            <a:ext cx="1286683" cy="2288058"/>
          </a:xfrm>
          <a:prstGeom prst="rect">
            <a:avLst/>
          </a:prstGeom>
        </p:spPr>
      </p:pic>
    </p:spTree>
    <p:extLst>
      <p:ext uri="{BB962C8B-B14F-4D97-AF65-F5344CB8AC3E}">
        <p14:creationId xmlns:p14="http://schemas.microsoft.com/office/powerpoint/2010/main" val="32122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Облако 2"/>
          <p:cNvSpPr/>
          <p:nvPr/>
        </p:nvSpPr>
        <p:spPr>
          <a:xfrm rot="20215439">
            <a:off x="406278" y="494211"/>
            <a:ext cx="4752528" cy="304329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4000" b="1" dirty="0" smtClean="0">
                <a:solidFill>
                  <a:schemeClr val="accent1">
                    <a:lumMod val="75000"/>
                  </a:schemeClr>
                </a:solidFill>
              </a:rPr>
              <a:t>Спасибо за внимание!</a:t>
            </a:r>
            <a:endParaRPr lang="ru-RU" sz="4000" b="1" dirty="0">
              <a:solidFill>
                <a:schemeClr val="accent1">
                  <a:lumMod val="75000"/>
                </a:schemeClr>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6388" y="3422606"/>
            <a:ext cx="3517392" cy="3017520"/>
          </a:xfrm>
          <a:prstGeom prst="rect">
            <a:avLst/>
          </a:prstGeom>
        </p:spPr>
      </p:pic>
    </p:spTree>
    <p:extLst>
      <p:ext uri="{BB962C8B-B14F-4D97-AF65-F5344CB8AC3E}">
        <p14:creationId xmlns:p14="http://schemas.microsoft.com/office/powerpoint/2010/main" val="19590751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249</Words>
  <Application>Microsoft Office PowerPoint</Application>
  <PresentationFormat>Экран (4:3)</PresentationFormat>
  <Paragraphs>10</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cp:revision>
  <dcterms:created xsi:type="dcterms:W3CDTF">2018-01-17T06:51:26Z</dcterms:created>
  <dcterms:modified xsi:type="dcterms:W3CDTF">2018-01-17T07:36:00Z</dcterms:modified>
</cp:coreProperties>
</file>