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6" r:id="rId4"/>
    <p:sldId id="277" r:id="rId6"/>
    <p:sldId id="278" r:id="rId7"/>
    <p:sldId id="296" r:id="rId8"/>
    <p:sldId id="279" r:id="rId9"/>
    <p:sldId id="286" r:id="rId10"/>
    <p:sldId id="292" r:id="rId11"/>
    <p:sldId id="281" r:id="rId12"/>
    <p:sldId id="280" r:id="rId13"/>
    <p:sldId id="282" r:id="rId14"/>
    <p:sldId id="295" r:id="rId15"/>
    <p:sldId id="283" r:id="rId16"/>
    <p:sldId id="284" r:id="rId17"/>
    <p:sldId id="285" r:id="rId18"/>
    <p:sldId id="298" r:id="rId19"/>
    <p:sldId id="288" r:id="rId20"/>
    <p:sldId id="289" r:id="rId21"/>
    <p:sldId id="290" r:id="rId22"/>
    <p:sldId id="293" r:id="rId23"/>
    <p:sldId id="291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5479-0204-4C3A-AE62-94CB90F3E26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B193-31F5-4CF0-B6A2-548A2C1A242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412AB193-31F5-4CF0-B6A2-548A2C1A242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 bright="14000" contrast="-22000"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9B8F-19A8-4A36-BFC3-82FFBB3A7F0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84E5-060A-4658-B9FB-DAD3A7B0652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928662" y="1928802"/>
            <a:ext cx="7772400" cy="464347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Презентация «Такие дела…»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5000628" y="4143380"/>
            <a:ext cx="3843342" cy="1000132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Дедова Н.Н.,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11 гр. «Мотыльки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Е ПО ПОРЯДКУ\ФОТОГРАФИИ\ФОТО ДЕТСКИЙ САД\Новая папка\IMG-20201208-WA0025.jpg"/>
          <p:cNvPicPr>
            <a:picLocks noChangeAspect="true" noChangeArrowheads="true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 bwMode="auto">
          <a:xfrm>
            <a:off x="285719" y="714356"/>
            <a:ext cx="5299233" cy="392909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8" name="Рисунок 7" descr="20201019_105839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214810" y="3214686"/>
            <a:ext cx="4381530" cy="3286148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01201_095219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786314" y="2357430"/>
            <a:ext cx="4132054" cy="4132054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8" name="Рисунок 7" descr="IMG-20201208-WA0016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28595" y="571480"/>
            <a:ext cx="4079169" cy="550072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20201027_090040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rcRect/>
          <a:stretch>
            <a:fillRect/>
          </a:stretch>
        </p:blipFill>
        <p:spPr>
          <a:xfrm>
            <a:off x="214282" y="1214422"/>
            <a:ext cx="4857816" cy="300039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Рисунок 3" descr="20201201_090735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3143240" y="3500438"/>
            <a:ext cx="5357850" cy="3015728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027_090620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285720" y="571480"/>
            <a:ext cx="4214842" cy="421484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01027_090643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714876" y="2357430"/>
            <a:ext cx="4143376" cy="414337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01027_093953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285720" y="1500174"/>
            <a:ext cx="4000500" cy="400050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01027_094021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572000" y="2143116"/>
            <a:ext cx="4000500" cy="400050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027_094029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357158" y="642918"/>
            <a:ext cx="4000500" cy="400050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2050" name="Picture 2" descr="D:\ВСЕ ПО ПОРЯДКУ\ДЕТСКИЙ САД\презентации\20210305_165017.jpg"/>
          <p:cNvPicPr>
            <a:picLocks noChangeAspect="true" noChangeArrowheads="true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0" y="1714488"/>
            <a:ext cx="4357718" cy="4357718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Е ПО ПОРЯДКУ\ДЕТСКИЙ САД\презентации\20210305_164945.jpg"/>
          <p:cNvPicPr>
            <a:picLocks noChangeAspect="true" noChangeArrowheads="true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 bwMode="auto">
          <a:xfrm>
            <a:off x="428596" y="1785926"/>
            <a:ext cx="4211652" cy="421165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3075" name="Picture 3" descr="D:\ВСЕ ПО ПОРЯДКУ\ДЕТСКИЙ САД\презентации\20210305_165600.jpg"/>
          <p:cNvPicPr>
            <a:picLocks noChangeAspect="true" noChangeArrowheads="true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929190" y="714356"/>
            <a:ext cx="4000528" cy="4000528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01208_103319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000496" y="1928802"/>
            <a:ext cx="4500566" cy="450056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01208_103511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85720" y="642918"/>
            <a:ext cx="4000500" cy="321468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208_104354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1357290" y="428604"/>
            <a:ext cx="6143668" cy="6143668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10111_100119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57200" y="2022475"/>
            <a:ext cx="4000500" cy="400050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10111_100253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686300" y="2022475"/>
            <a:ext cx="4000500" cy="400050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01012_162521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357158" y="1071546"/>
            <a:ext cx="4762533" cy="357190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6" name="Рисунок 5" descr="20201015_094336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 rot="5400000">
            <a:off x="4336258" y="2450296"/>
            <a:ext cx="4752975" cy="356711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isPhoto="true"/>
        </p:nvSpPr>
        <p:spPr>
          <a:xfrm>
            <a:off x="4686300" y="1646238"/>
            <a:ext cx="4000500" cy="47545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Надпись</a:t>
            </a:r>
            <a:endParaRPr lang="ru-RU" sz="3200" dirty="0"/>
          </a:p>
        </p:txBody>
      </p:sp>
      <p:pic>
        <p:nvPicPr>
          <p:cNvPr id="7" name="Рисунок 6" descr="20210111_100446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214810" y="2071678"/>
            <a:ext cx="4429128" cy="4429128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6" name="Рисунок 5" descr="20201016_151315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714356"/>
            <a:ext cx="4476781" cy="335758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20201229-WA0002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571471" y="642918"/>
            <a:ext cx="7810555" cy="585791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214546" y="2643182"/>
            <a:ext cx="5300642" cy="10715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дела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201013_095614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143372" y="3071810"/>
            <a:ext cx="4643442" cy="348258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Рисунок 3" descr="20201013_100536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1000108"/>
            <a:ext cx="4572032" cy="3429024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201223_163034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28596" y="1428708"/>
            <a:ext cx="4500594" cy="4500594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1027" name="Picture 3" descr="D:\ВСЕ ПО ПОРЯДКУ\ДЕТСКИЙ САД\презентации\20210305_170052.jpg"/>
          <p:cNvPicPr>
            <a:picLocks noChangeAspect="true" noChangeArrowheads="true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214942" y="1785926"/>
            <a:ext cx="3608640" cy="371477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ВСЕ ПО ПОРЯДКУ\ФОТОГРАФИИ\ФОТО ДЕТСКИЙ САД\Новая папка\IMG-20201209-WA0003.jpg"/>
          <p:cNvPicPr>
            <a:picLocks noChangeAspect="true" noChangeArrowheads="true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 bwMode="auto">
          <a:xfrm>
            <a:off x="285720" y="785794"/>
            <a:ext cx="4360793" cy="385765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Рисунок 3" descr="20201015_112244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3786182" y="2714620"/>
            <a:ext cx="4953034" cy="371477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015_112311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357158" y="428604"/>
            <a:ext cx="5000660" cy="3750495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01015_112321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286248" y="3018232"/>
            <a:ext cx="4613827" cy="3460370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130_111152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285720" y="642918"/>
            <a:ext cx="4522801" cy="4522801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01130_111503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 rot="5400000">
            <a:off x="4429124" y="2285992"/>
            <a:ext cx="4214814" cy="4214814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01209-WA0002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428596" y="428604"/>
            <a:ext cx="3899035" cy="5257816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IMG-20201209-WA0005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857752" y="1428736"/>
            <a:ext cx="3805237" cy="5131331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01019_105052.jpg"/>
          <p:cNvPicPr>
            <a:picLocks noGrp="true" noChangeAspect="true"/>
          </p:cNvPicPr>
          <p:nvPr isPhoto="true"/>
        </p:nvPicPr>
        <p:blipFill>
          <a:blip r:embed="rId1">
            <a:lum/>
          </a:blip>
          <a:stretch>
            <a:fillRect/>
          </a:stretch>
        </p:blipFill>
        <p:spPr>
          <a:xfrm>
            <a:off x="357157" y="1000108"/>
            <a:ext cx="4667283" cy="350046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  <p:pic>
        <p:nvPicPr>
          <p:cNvPr id="5" name="Рисунок 4" descr="20201019_105604.jpg"/>
          <p:cNvPicPr>
            <a:picLocks noGrp="true" noChangeAspect="true"/>
          </p:cNvPicPr>
          <p:nvPr isPhoto="true"/>
        </p:nvPicPr>
        <p:blipFill>
          <a:blip r:embed="rId2">
            <a:lum/>
          </a:blip>
          <a:stretch>
            <a:fillRect/>
          </a:stretch>
        </p:blipFill>
        <p:spPr>
          <a:xfrm>
            <a:off x="4143372" y="2928934"/>
            <a:ext cx="4667283" cy="3500462"/>
          </a:xfrm>
          <a:prstGeom prst="roundRect">
            <a:avLst>
              <a:gd name="adj" fmla="val 6500"/>
            </a:avLst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Presentation</Application>
  <PresentationFormat>Экран (4:3)</PresentationFormat>
  <Paragraphs>27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微软雅黑</vt:lpstr>
      <vt:lpstr>Arial Unicode MS</vt:lpstr>
      <vt:lpstr>Calibri</vt:lpstr>
      <vt:lpstr>Тема Office</vt:lpstr>
      <vt:lpstr>  Презентация «Такие дела…»      2021г.</vt:lpstr>
      <vt:lpstr> рисование</vt:lpstr>
      <vt:lpstr>аппликация</vt:lpstr>
      <vt:lpstr>конструирование</vt:lpstr>
      <vt:lpstr>прогулка</vt:lpstr>
      <vt:lpstr>PowerPoint 演示文稿</vt:lpstr>
      <vt:lpstr>PowerPoint 演示文稿</vt:lpstr>
      <vt:lpstr>PowerPoint 演示文稿</vt:lpstr>
      <vt:lpstr>плавание</vt:lpstr>
      <vt:lpstr>PowerPoint 演示文稿</vt:lpstr>
      <vt:lpstr>PowerPoint 演示文稿</vt:lpstr>
      <vt:lpstr>физкультура</vt:lpstr>
      <vt:lpstr>PowerPoint 演示文稿</vt:lpstr>
      <vt:lpstr>настольные игры</vt:lpstr>
      <vt:lpstr>PowerPoint 演示文稿</vt:lpstr>
      <vt:lpstr>PowerPoint 演示文稿</vt:lpstr>
      <vt:lpstr>театр</vt:lpstr>
      <vt:lpstr>PowerPoint 演示文稿</vt:lpstr>
      <vt:lpstr>поздравления</vt:lpstr>
      <vt:lpstr>PowerPoint 演示文稿</vt:lpstr>
      <vt:lpstr>PowerPoint 演示文稿</vt:lpstr>
      <vt:lpstr> Вот такие дела!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любим мы играть     2021г.</dc:title>
  <dc:creator>User</dc:creator>
  <cp:lastModifiedBy>vadim</cp:lastModifiedBy>
  <cp:revision>11</cp:revision>
  <dcterms:created xsi:type="dcterms:W3CDTF">2021-03-09T12:40:32Z</dcterms:created>
  <dcterms:modified xsi:type="dcterms:W3CDTF">2021-03-09T12:40:32Z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