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8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9574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поделок 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природного материала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700" b="1" i="1" dirty="0" smtClean="0">
                <a:solidFill>
                  <a:srgbClr val="54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«Осенние фантазии»</a:t>
            </a:r>
            <a:endParaRPr lang="ru-RU" sz="6700" b="1" i="1" dirty="0">
              <a:solidFill>
                <a:srgbClr val="54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429132"/>
            <a:ext cx="8258188" cy="2214578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Дедова Н.Н.,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гр. № 11 «Мотыльки»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 - 2022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4292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Бондаренко Дима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«Лесная семейка»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20220928_160638.jpg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00034" y="642918"/>
            <a:ext cx="8046156" cy="4525963"/>
          </a:xfrm>
          <a:ln w="88900">
            <a:solidFill>
              <a:srgbClr val="C0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429264"/>
            <a:ext cx="56864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Бочкарева Мария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«Костер»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20220928_160624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 rot="5400000">
            <a:off x="2041709" y="387127"/>
            <a:ext cx="5060582" cy="4857784"/>
          </a:xfrm>
          <a:ln w="88900">
            <a:solidFill>
              <a:srgbClr val="C00000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2500306"/>
            <a:ext cx="4357718" cy="14287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Трошин Тимур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«Веселый ёжик»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20220928_160557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 rot="5400000">
            <a:off x="-642172" y="1570810"/>
            <a:ext cx="6142064" cy="3857652"/>
          </a:xfrm>
          <a:ln w="88900">
            <a:solidFill>
              <a:srgbClr val="C0000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Бочкарева Мария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«Сибирские кактусы»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20220928_160820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2285984" y="500042"/>
            <a:ext cx="4429156" cy="4525963"/>
          </a:xfrm>
          <a:ln w="88900">
            <a:solidFill>
              <a:srgbClr val="C0000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220928_160759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 rot="5400000">
            <a:off x="-344538" y="1058861"/>
            <a:ext cx="6072230" cy="4525963"/>
          </a:xfrm>
          <a:ln w="88900">
            <a:solidFill>
              <a:srgbClr val="C000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472" y="3000372"/>
            <a:ext cx="400052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Деев Ярослав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«Осенний зонтик»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220928_160717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 rot="5400000">
            <a:off x="3333039" y="1238938"/>
            <a:ext cx="6417857" cy="4368562"/>
          </a:xfrm>
          <a:ln w="88900">
            <a:solidFill>
              <a:srgbClr val="C000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500306"/>
            <a:ext cx="4214842" cy="15716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Бондаренко Дима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«Яркая душа осени»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220928_160733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 rot="5400000">
            <a:off x="-570139" y="1284462"/>
            <a:ext cx="6237680" cy="4525963"/>
          </a:xfrm>
          <a:ln w="88900">
            <a:solidFill>
              <a:srgbClr val="C00000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04" y="2928934"/>
            <a:ext cx="4572096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Катюкова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Алена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«Осенний букет»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7859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540000"/>
                </a:solidFill>
              </a:rPr>
              <a:t>Благодарим всех участников </a:t>
            </a:r>
            <a:br>
              <a:rPr lang="ru-RU" b="1" dirty="0" smtClean="0">
                <a:solidFill>
                  <a:srgbClr val="540000"/>
                </a:solidFill>
              </a:rPr>
            </a:br>
            <a:r>
              <a:rPr lang="ru-RU" b="1" dirty="0" smtClean="0">
                <a:solidFill>
                  <a:srgbClr val="540000"/>
                </a:solidFill>
              </a:rPr>
              <a:t>за </a:t>
            </a:r>
            <a:r>
              <a:rPr lang="ru-RU" b="1" smtClean="0">
                <a:solidFill>
                  <a:srgbClr val="540000"/>
                </a:solidFill>
              </a:rPr>
              <a:t>чудесные поделки!</a:t>
            </a:r>
            <a:endParaRPr lang="ru-RU" b="1" dirty="0">
              <a:solidFill>
                <a:srgbClr val="54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WPS Presentation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Microsoft YaHei</vt:lpstr>
      <vt:lpstr>Droid Sans Fallback</vt:lpstr>
      <vt:lpstr>Arial Unicode MS</vt:lpstr>
      <vt:lpstr>Calibri</vt:lpstr>
      <vt:lpstr>Тема Office</vt:lpstr>
      <vt:lpstr>Выставка поделок  из природного материала «Осенние фантазии»</vt:lpstr>
      <vt:lpstr>Бондаренко Дима «Лесная семейка»</vt:lpstr>
      <vt:lpstr>Бочкарева Мария «Костер»</vt:lpstr>
      <vt:lpstr>Трошин Тимур «Веселый ёжик»</vt:lpstr>
      <vt:lpstr>Бочкарева Мария «Сибирские кактусы»</vt:lpstr>
      <vt:lpstr>Деев Ярослав «Осенний зонтик»</vt:lpstr>
      <vt:lpstr>Бондаренко Дима «Яркая душа осени» </vt:lpstr>
      <vt:lpstr>Катюкова Алена «Осенний букет»</vt:lpstr>
      <vt:lpstr>Благодарим всех участников  за чудесные поделки!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Выставка поделок из природного материала «Осенние фантазии»</dc:title>
  <dc:creator>User</dc:creator>
  <cp:lastModifiedBy>vadim</cp:lastModifiedBy>
  <cp:revision>10</cp:revision>
  <dcterms:created xsi:type="dcterms:W3CDTF">2022-12-18T13:05:49Z</dcterms:created>
  <dcterms:modified xsi:type="dcterms:W3CDTF">2022-12-18T13:05:49Z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