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70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79FD2-0EA8-4138-B39C-537858ECA634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8C14B-84B7-4D17-B448-237987F220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11AB3-4FEA-417C-B13C-42C342565CC4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AD34A-6838-47C3-AC7F-467EEB7BD4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AFD1-53D4-4592-8674-3012DF2FD186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D295C-75A6-4F0E-9CFC-00A6EF98171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F176E5-8AFC-410A-95B3-DD9A9CD10A07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AA88A-DE44-4682-95FD-C2CC45CE64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657ED-95F1-4B6F-B224-0B4991EF44F3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6638C-3BEB-457B-A86C-2B70FE11455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3BDC4-E62B-4757-985D-B6585F6BAAA6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B90DC1-D74A-4074-9371-C9224AD727D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F11E7-16FF-4A42-BCDC-815E29441B52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0ADEA-54A2-402E-B2E8-403BDB7C788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420BC4-B5C5-4055-8297-EFCF95EDDB5A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EC3B9D-1A99-4314-A443-83384BFE9F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7482E-AC96-490C-9D84-F39C5DA75B45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6F74D-9AFF-43EA-971D-7FA811AA41F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4B26-B2BA-41DB-81BB-59F59F58697B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B4014-A70B-41E5-9B80-E981A74DA0F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C80D2-529A-4AAC-851A-32FB31BCDFF0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29F20B-7A9E-4D00-93F0-1622EBD019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3545A6A-F03F-46E9-9BA7-09649A684CFF}" type="datetimeFigureOut">
              <a:rPr lang="ru-RU"/>
              <a:pPr>
                <a:defRPr/>
              </a:pPr>
              <a:t>28.10.2017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C0711E6-423E-4774-9D43-7932DDAF694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404813"/>
            <a:ext cx="7561263" cy="1871662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Педагогический проект во второй младшей группе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«Загадочный мир под водой»</a:t>
            </a:r>
          </a:p>
        </p:txBody>
      </p:sp>
      <p:sp>
        <p:nvSpPr>
          <p:cNvPr id="4" name="Овал 3"/>
          <p:cNvSpPr/>
          <p:nvPr/>
        </p:nvSpPr>
        <p:spPr>
          <a:xfrm>
            <a:off x="0" y="4724400"/>
            <a:ext cx="4764088" cy="18002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МБДОУ ЦРР №28 «Огонёк»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Воспитатели: Вернер Е.С.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Дедова Н.Н.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г. Бердск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2017 год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9268" y="246156"/>
            <a:ext cx="2268252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2303579" y="116632"/>
            <a:ext cx="3100768" cy="2325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5207601" y="470337"/>
            <a:ext cx="3901368" cy="29260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255866" y="3429000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4283968" y="3294302"/>
            <a:ext cx="4212045" cy="31590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r="15634"/>
          <a:stretch/>
        </p:blipFill>
        <p:spPr>
          <a:xfrm>
            <a:off x="467545" y="404664"/>
            <a:ext cx="3847514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r="15093"/>
          <a:stretch/>
        </p:blipFill>
        <p:spPr>
          <a:xfrm>
            <a:off x="4586314" y="404664"/>
            <a:ext cx="4076014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l="16756" r="14956"/>
          <a:stretch/>
        </p:blipFill>
        <p:spPr>
          <a:xfrm>
            <a:off x="1884742" y="2610712"/>
            <a:ext cx="4860633" cy="42707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188640"/>
            <a:ext cx="3168352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3851920" y="188640"/>
            <a:ext cx="4884083" cy="36630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7813" y="2924944"/>
            <a:ext cx="2571750" cy="3429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347864" y="3429000"/>
            <a:ext cx="2338116" cy="3117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6293961" y="3780654"/>
            <a:ext cx="2309485" cy="30793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79512" y="116632"/>
            <a:ext cx="4032448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4572000" y="116632"/>
            <a:ext cx="4248472" cy="31863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2075693" y="3252965"/>
            <a:ext cx="4620543" cy="34654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216024" y="213133"/>
            <a:ext cx="4355976" cy="32669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832150" y="3429000"/>
            <a:ext cx="5039544" cy="32936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777019" y="395135"/>
            <a:ext cx="4259965" cy="31949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ьная выноска 1"/>
          <p:cNvSpPr/>
          <p:nvPr/>
        </p:nvSpPr>
        <p:spPr>
          <a:xfrm>
            <a:off x="1475656" y="593798"/>
            <a:ext cx="5760640" cy="3384376"/>
          </a:xfrm>
          <a:prstGeom prst="wedgeEllipseCallou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2"/>
                </a:solidFill>
                <a:cs typeface="Arabic Typesetting" pitchFamily="66" charset="-78"/>
              </a:rPr>
              <a:t>Спасибо за внимание!</a:t>
            </a:r>
            <a:endParaRPr lang="ru-RU" sz="4400" b="1" dirty="0">
              <a:solidFill>
                <a:schemeClr val="tx2"/>
              </a:solidFill>
              <a:cs typeface="Arabic Typesetting" pitchFamily="66" charset="-7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539750" y="190500"/>
            <a:ext cx="8135938" cy="64531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Авторы проекта: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Вернер Елена Сергеевна и Дедова Наталья Николаевна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Участники проекта: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воспитатели, дети второй младшей группы, родители.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Срок реализации проекта: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1.10. -30.10.2017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Актуальность проблемы: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На сегодняшний день вопросы охраны окружающей среды стоят очень остро. Одной из причин этого является отсутствие у людей экологической грамотности и культуры. Основы экологической культуры закладываются ещё в дошкольном возрасте. Много вокруг нас ещё неизведанного и прекрасного. Хотелось бы детей познакомить с этим загадочным и таинственным миром.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6675" y="0"/>
            <a:ext cx="9277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850" y="260350"/>
            <a:ext cx="8424863" cy="15128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Цель: 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знакомство детей с удивительным подводным миром, морскими обитателями и особенностями их жизнедеятельности. </a:t>
            </a:r>
          </a:p>
        </p:txBody>
      </p:sp>
      <p:sp>
        <p:nvSpPr>
          <p:cNvPr id="4" name="Овал 3"/>
          <p:cNvSpPr/>
          <p:nvPr/>
        </p:nvSpPr>
        <p:spPr>
          <a:xfrm>
            <a:off x="611188" y="1989138"/>
            <a:ext cx="8137525" cy="33115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Задачи: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Обучающие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1. Учить  называть обитателей подводного мира, выделять их отличительные признаки;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2. Знакомить с художественными произведениями (доступными для детей 3-4 лет) в области литературы, музыки, анимации, изобразительного искусства по теме проекта.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3850" y="188913"/>
            <a:ext cx="8640763" cy="158432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Развивающие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1. Развивать мышление, память,  речь, творческие способности и коммуникативные навыки детей;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2. Развивать общую и мелкую моторику детей 3-4 лет</a:t>
            </a:r>
            <a:r>
              <a:rPr lang="ru-RU" dirty="0"/>
              <a:t>.</a:t>
            </a:r>
          </a:p>
        </p:txBody>
      </p:sp>
      <p:sp>
        <p:nvSpPr>
          <p:cNvPr id="4" name="Овал 3"/>
          <p:cNvSpPr/>
          <p:nvPr/>
        </p:nvSpPr>
        <p:spPr>
          <a:xfrm>
            <a:off x="107950" y="1773238"/>
            <a:ext cx="9036050" cy="4968875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b="1">
                <a:solidFill>
                  <a:srgbClr val="376092"/>
                </a:solidFill>
              </a:rPr>
              <a:t>Воспитательные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1. воспитывать бережное отношение и  интерес к обитателям подводного мира;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2. воспитывать  желание и стремление участвовать в разнообразных видах  деятельности совместно с другими детьми, родителями и воспитателями. 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3.  Расширять кругозор, любознательность, связную речь, обогатить словарный запас детей;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4.	</a:t>
            </a:r>
            <a:r>
              <a:rPr lang="ru-RU">
                <a:solidFill>
                  <a:schemeClr val="accent2"/>
                </a:solidFill>
              </a:rPr>
              <a:t>Развивать логического мышление при помощи дидактических игр по теме проекта;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5.	Привлечение детей к совместному оформлению экологического уголка по теме «Загадочный мир под водой»;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6.	Воспитывать бережное отношение к природе;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7.	Учить называть обитателей подводного мира;</a:t>
            </a:r>
          </a:p>
          <a:p>
            <a:pPr algn="just"/>
            <a:r>
              <a:rPr lang="ru-RU">
                <a:solidFill>
                  <a:srgbClr val="376092"/>
                </a:solidFill>
              </a:rPr>
              <a:t>8.	Развитие мелкой моторики рук у детей 3-4 лет</a:t>
            </a:r>
            <a:r>
              <a:rPr lang="ru-RU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 rot="21003793">
            <a:off x="-7938" y="260350"/>
            <a:ext cx="8861426" cy="360045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Подготовительный этап.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Изучение  методической литературы по теме проекта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Определение актуальности проблемы, цели и задач проекта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Подбор дидактических игр уже имеющихся в группе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Подготовить наглядную информацию для  детей и родителей.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95288" y="908050"/>
            <a:ext cx="8353425" cy="576103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rgbClr val="376092"/>
                </a:solidFill>
              </a:rPr>
              <a:t>Основной этап.</a:t>
            </a:r>
            <a:endParaRPr lang="ru-RU" sz="2000">
              <a:solidFill>
                <a:srgbClr val="376092"/>
              </a:solidFill>
            </a:endParaRPr>
          </a:p>
          <a:p>
            <a:pPr algn="just">
              <a:buFont typeface="Arial" charset="0"/>
              <a:buChar char="•"/>
            </a:pPr>
            <a:r>
              <a:rPr lang="ru-RU" sz="2000">
                <a:solidFill>
                  <a:srgbClr val="376092"/>
                </a:solidFill>
              </a:rPr>
              <a:t>	</a:t>
            </a:r>
            <a:r>
              <a:rPr lang="ru-RU" sz="2000">
                <a:solidFill>
                  <a:srgbClr val="376092"/>
                </a:solidFill>
                <a:latin typeface="Arial" charset="0"/>
              </a:rPr>
              <a:t>Проведение </a:t>
            </a:r>
            <a:r>
              <a:rPr lang="ru-RU" sz="2000">
                <a:solidFill>
                  <a:srgbClr val="376092"/>
                </a:solidFill>
              </a:rPr>
              <a:t>ННОД:</a:t>
            </a:r>
          </a:p>
          <a:p>
            <a:pPr algn="just"/>
            <a:r>
              <a:rPr lang="ru-RU" sz="2000">
                <a:solidFill>
                  <a:srgbClr val="376092"/>
                </a:solidFill>
              </a:rPr>
              <a:t>- по </a:t>
            </a:r>
            <a:r>
              <a:rPr lang="ru-RU" sz="2000">
                <a:solidFill>
                  <a:schemeClr val="accent2"/>
                </a:solidFill>
              </a:rPr>
              <a:t>ФЦКМ </a:t>
            </a:r>
            <a:r>
              <a:rPr lang="ru-RU" sz="2000">
                <a:solidFill>
                  <a:srgbClr val="376092"/>
                </a:solidFill>
              </a:rPr>
              <a:t>«Обитатели морских глубин».</a:t>
            </a:r>
          </a:p>
          <a:p>
            <a:pPr algn="just"/>
            <a:r>
              <a:rPr lang="ru-RU" sz="2000">
                <a:solidFill>
                  <a:srgbClr val="376092"/>
                </a:solidFill>
              </a:rPr>
              <a:t>- Рисование с применением нетрадиционных техник  «Рыбка в море»;</a:t>
            </a:r>
          </a:p>
          <a:p>
            <a:pPr algn="just"/>
            <a:r>
              <a:rPr lang="ru-RU" sz="2000">
                <a:solidFill>
                  <a:srgbClr val="376092"/>
                </a:solidFill>
              </a:rPr>
              <a:t>- Коллективная аппликация «На дне морском»;</a:t>
            </a:r>
          </a:p>
          <a:p>
            <a:pPr algn="just"/>
            <a:r>
              <a:rPr lang="ru-RU" sz="2000">
                <a:solidFill>
                  <a:srgbClr val="376092"/>
                </a:solidFill>
              </a:rPr>
              <a:t>- Лепка «Осьминог».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solidFill>
                  <a:srgbClr val="376092"/>
                </a:solidFill>
              </a:rPr>
              <a:t>	Дидактические игры «Разрезные картинки», «Рыбалка с удочкой», «Отгадай загадку», «Угадай обитателя моря по описанию»; 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solidFill>
                  <a:srgbClr val="376092"/>
                </a:solidFill>
              </a:rPr>
              <a:t>	Подвижные игры «Рыбалка», «Рыбак и рыбки», «Море волнуется раз…», «Море», «Водяной»;</a:t>
            </a:r>
          </a:p>
          <a:p>
            <a:pPr algn="just">
              <a:buFont typeface="Arial" charset="0"/>
              <a:buChar char="•"/>
            </a:pPr>
            <a:r>
              <a:rPr lang="ru-RU" sz="2000">
                <a:solidFill>
                  <a:srgbClr val="376092"/>
                </a:solidFill>
              </a:rPr>
              <a:t>	Настольно-печатные дидактические игры «Морские обитатели», «Водный транспорт»;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79388" y="836613"/>
            <a:ext cx="8713787" cy="59055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Сюжетно-ролевые игры «Морское путешествие», «Водолазы»;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Беседы «Правила поведения на воде»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Чтение и обсуждение рассказа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Разучивание стихов о морских обитателях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Рассматривание и обсуждение дидактического иллюстративного материала «Обитатели моря», «Морские животные»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Прослушивание аудиозаписи «Звуки моря»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Просмотр </a:t>
            </a:r>
            <a:r>
              <a:rPr lang="ru-RU" sz="2000" dirty="0" err="1">
                <a:solidFill>
                  <a:schemeClr val="accent1">
                    <a:lumMod val="75000"/>
                  </a:schemeClr>
                </a:solidFill>
              </a:rPr>
              <a:t>видеопрезентаций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 по теме проекта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Просмотр  и обсуждение обучающих мультфильмов «Морские обитатели»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Работа с раскрасками 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Театрализация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-9525"/>
            <a:ext cx="9124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 rot="20801231">
            <a:off x="-44450" y="204788"/>
            <a:ext cx="8164513" cy="44450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err="1">
                <a:solidFill>
                  <a:schemeClr val="accent1">
                    <a:lumMod val="75000"/>
                  </a:schemeClr>
                </a:solidFill>
              </a:rPr>
              <a:t>Физ.минутки</a:t>
            </a: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"Идем по берегу моря"   (Колонна по одному)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"Песок нагрелся, печет пятки"   (На носках)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"Острые камушки"   (На пятках)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"Волны шипят"   (Волнообразные движения руками вверх-вниз, стоя на коленях)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"Дует сильный ветер"   (Продолжительный выдох через рот)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	"Идем домой по следам, оставленным на песке"   (Широким, мелким шагом)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250825" y="549275"/>
            <a:ext cx="8497888" cy="4967288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Работа с родителями.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	Изготовление масок для подвижной игры «Акула и рыбки»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	Пополнение экологического уголка наглядным и игровым материалом.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	Просмотр обучающих мультфильмов дома</a:t>
            </a:r>
          </a:p>
          <a:p>
            <a:pPr marL="342900" indent="-342900"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	Рассматривание и чтение энциклопедий по теме проекта.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Подведение итогов.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chemeClr val="tx2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</a:rPr>
              <a:t>Оформление экологического уголка по теме проекта «Морские обитатели»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279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7</cp:revision>
  <dcterms:created xsi:type="dcterms:W3CDTF">2017-10-15T06:13:14Z</dcterms:created>
  <dcterms:modified xsi:type="dcterms:W3CDTF">2017-10-28T05:34:24Z</dcterms:modified>
</cp:coreProperties>
</file>