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58" r:id="rId4"/>
    <p:sldId id="259" r:id="rId5"/>
    <p:sldId id="257" r:id="rId6"/>
    <p:sldId id="266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ds02.infourok.ru/uploads/ex/123f/000778c6-2fd4361c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5877272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Cambria"/>
              </a:rPr>
              <a:t>  Февраль 2022г</a:t>
            </a:r>
            <a:endParaRPr lang="ru-RU" sz="1400" b="1" dirty="0">
              <a:solidFill>
                <a:srgbClr val="002060"/>
              </a:solidFill>
              <a:latin typeface="Cambria"/>
            </a:endParaRPr>
          </a:p>
          <a:p>
            <a:pPr lvl="0" algn="ctr"/>
            <a:r>
              <a:rPr lang="ru-RU" sz="1400" b="1" dirty="0">
                <a:solidFill>
                  <a:srgbClr val="002060"/>
                </a:solidFill>
                <a:latin typeface="Cambria"/>
              </a:rPr>
              <a:t>Приготовили воспитатели 12 группы «Пчёлки»</a:t>
            </a:r>
          </a:p>
          <a:p>
            <a:pPr lvl="0" algn="ctr"/>
            <a:r>
              <a:rPr lang="ru-RU" sz="1400" b="1" dirty="0" err="1">
                <a:solidFill>
                  <a:srgbClr val="002060"/>
                </a:solidFill>
                <a:latin typeface="Cambria"/>
              </a:rPr>
              <a:t>Баландина</a:t>
            </a:r>
            <a:r>
              <a:rPr lang="ru-RU" sz="1400" b="1" dirty="0">
                <a:solidFill>
                  <a:srgbClr val="002060"/>
                </a:solidFill>
                <a:latin typeface="Cambria"/>
              </a:rPr>
              <a:t> Т.И., Глазунова Н.В.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6632"/>
            <a:ext cx="7776864" cy="74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ea typeface="Times New Roman"/>
                <a:cs typeface="Calibri"/>
              </a:rPr>
              <a:t>Муниципальное бюджетное дошкольное образовательное учреждение </a:t>
            </a:r>
            <a:endParaRPr lang="ru-RU" sz="16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 algn="ctr"/>
            <a:r>
              <a:rPr lang="ru-RU" sz="1600" b="1" dirty="0">
                <a:solidFill>
                  <a:srgbClr val="002060"/>
                </a:solidFill>
                <a:ea typeface="Times New Roman"/>
              </a:rPr>
              <a:t>Центр развития ребенка  детский сад </a:t>
            </a:r>
            <a:r>
              <a:rPr lang="ru-RU" sz="1600" b="1" dirty="0">
                <a:solidFill>
                  <a:srgbClr val="002060"/>
                </a:solidFill>
                <a:ea typeface="Times New Roman"/>
                <a:cs typeface="Segoe UI Symbol"/>
              </a:rPr>
              <a:t>№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28  «Огонек»,  НСО г. Бердск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нс\Desktop\obj_fonlesson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r="9414"/>
          <a:stretch/>
        </p:blipFill>
        <p:spPr bwMode="auto">
          <a:xfrm>
            <a:off x="0" y="40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Старшая 12 группа на печать 2021г\23 февраля\IMG-20220221-WA0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4" r="6078" b="19394"/>
          <a:stretch/>
        </p:blipFill>
        <p:spPr bwMode="auto">
          <a:xfrm>
            <a:off x="611560" y="260648"/>
            <a:ext cx="3623165" cy="296487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Старшая 12 группа на печать 2021г\23 февраля\IMG-20220221-WA0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3" r="2916" b="12784"/>
          <a:stretch/>
        </p:blipFill>
        <p:spPr bwMode="auto">
          <a:xfrm>
            <a:off x="596272" y="3550543"/>
            <a:ext cx="3636965" cy="30650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16632"/>
            <a:ext cx="4716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Цель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:</a:t>
            </a:r>
            <a:r>
              <a:rPr lang="ru-RU" sz="2400" dirty="0">
                <a:solidFill>
                  <a:srgbClr val="FF0000"/>
                </a:solidFill>
                <a:latin typeface="Times New Roman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</a:rPr>
              <a:t>Сформировать </a:t>
            </a:r>
            <a:r>
              <a:rPr lang="ru-RU" sz="2400" b="1" dirty="0">
                <a:solidFill>
                  <a:srgbClr val="000000"/>
                </a:solidFill>
              </a:rPr>
              <a:t>у детей чувство любви к своей Родине, уважительное отношение к защитникам Отечества.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Задачи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000000"/>
                </a:solidFill>
              </a:rPr>
              <a:t>1.Вызвать </a:t>
            </a:r>
            <a:r>
              <a:rPr lang="ru-RU" sz="2400" b="1" dirty="0">
                <a:solidFill>
                  <a:srgbClr val="000000"/>
                </a:solidFill>
              </a:rPr>
              <a:t>желание быть похожими на сильных, смелых российских воинов.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2.Расширить </a:t>
            </a:r>
            <a:r>
              <a:rPr lang="ru-RU" sz="2400" b="1" dirty="0">
                <a:solidFill>
                  <a:srgbClr val="000000"/>
                </a:solidFill>
              </a:rPr>
              <a:t>представления детей об армии, о родах войск,  об о</a:t>
            </a:r>
            <a:r>
              <a:rPr lang="ru-RU" sz="2400" b="1" dirty="0" smtClean="0">
                <a:solidFill>
                  <a:srgbClr val="000000"/>
                </a:solidFill>
              </a:rPr>
              <a:t>собенностях </a:t>
            </a:r>
            <a:r>
              <a:rPr lang="ru-RU" sz="2400" b="1" dirty="0">
                <a:solidFill>
                  <a:srgbClr val="000000"/>
                </a:solidFill>
              </a:rPr>
              <a:t>военной службы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3.Развивать </a:t>
            </a:r>
            <a:r>
              <a:rPr lang="ru-RU" sz="2400" b="1" dirty="0">
                <a:solidFill>
                  <a:srgbClr val="000000"/>
                </a:solidFill>
              </a:rPr>
              <a:t>речь, внимание, память, мышление.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46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нс\Desktop\obj_fonlesson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3"/>
          <a:stretch/>
        </p:blipFill>
        <p:spPr bwMode="auto">
          <a:xfrm>
            <a:off x="-9274" y="0"/>
            <a:ext cx="9153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ользователь\Desktop\Старшая 12 группа на печать 2021г\23 февраля\IMG-20220221-WA0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b="12727"/>
          <a:stretch/>
        </p:blipFill>
        <p:spPr bwMode="auto">
          <a:xfrm>
            <a:off x="122606" y="272869"/>
            <a:ext cx="3009234" cy="255058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Пользователь\Desktop\Старшая 12 группа на печать 2021г\23 февраля\IMG-20220221-WA0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0" b="23742"/>
          <a:stretch/>
        </p:blipFill>
        <p:spPr bwMode="auto">
          <a:xfrm>
            <a:off x="6070557" y="318379"/>
            <a:ext cx="2944995" cy="250507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116632"/>
            <a:ext cx="295751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Защитники </a:t>
            </a:r>
            <a:r>
              <a:rPr lang="ru-RU" sz="2000" b="1" i="1" dirty="0">
                <a:solidFill>
                  <a:srgbClr val="FF0000"/>
                </a:solidFill>
              </a:rPr>
              <a:t>Отечества</a:t>
            </a:r>
            <a:r>
              <a:rPr lang="ru-RU" sz="2400" b="1" dirty="0">
                <a:solidFill>
                  <a:srgbClr val="FF0000"/>
                </a:solidFill>
              </a:rPr>
              <a:t> 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000" b="1" dirty="0"/>
              <a:t>Чудесный праздник в феврале</a:t>
            </a:r>
            <a:br>
              <a:rPr lang="ru-RU" sz="2000" b="1" dirty="0"/>
            </a:br>
            <a:r>
              <a:rPr lang="ru-RU" sz="2000" b="1" dirty="0"/>
              <a:t>Страна моя встречает.</a:t>
            </a:r>
            <a:br>
              <a:rPr lang="ru-RU" sz="2000" b="1" dirty="0"/>
            </a:br>
            <a:r>
              <a:rPr lang="ru-RU" sz="2000" b="1" dirty="0"/>
              <a:t>Она защитников своих </a:t>
            </a:r>
            <a:br>
              <a:rPr lang="ru-RU" sz="2000" b="1" dirty="0"/>
            </a:br>
            <a:r>
              <a:rPr lang="ru-RU" sz="2000" b="1" dirty="0"/>
              <a:t>Сердечно поздравляет!</a:t>
            </a:r>
            <a:br>
              <a:rPr lang="ru-RU" sz="2000" b="1" dirty="0"/>
            </a:br>
            <a:r>
              <a:rPr lang="ru-RU" sz="2000" b="1" dirty="0" smtClean="0"/>
              <a:t>На </a:t>
            </a:r>
            <a:r>
              <a:rPr lang="ru-RU" sz="2000" b="1" dirty="0"/>
              <a:t>суше, в небе, на морях</a:t>
            </a:r>
            <a:br>
              <a:rPr lang="ru-RU" sz="2000" b="1" dirty="0"/>
            </a:br>
            <a:r>
              <a:rPr lang="ru-RU" sz="2000" b="1" dirty="0"/>
              <a:t>И даже под водою</a:t>
            </a:r>
            <a:br>
              <a:rPr lang="ru-RU" sz="2000" b="1" dirty="0"/>
            </a:br>
            <a:r>
              <a:rPr lang="ru-RU" sz="2000" b="1" dirty="0"/>
              <a:t>Солдаты мир наш берегут</a:t>
            </a:r>
            <a:br>
              <a:rPr lang="ru-RU" sz="2000" b="1" dirty="0"/>
            </a:br>
            <a:r>
              <a:rPr lang="ru-RU" sz="2000" b="1" dirty="0"/>
              <a:t>Для нас, дружок, с тобою.</a:t>
            </a:r>
            <a:br>
              <a:rPr lang="ru-RU" sz="2000" b="1" dirty="0"/>
            </a:br>
            <a:r>
              <a:rPr lang="ru-RU" sz="2000" b="1" dirty="0" smtClean="0"/>
              <a:t>Когда </a:t>
            </a:r>
            <a:r>
              <a:rPr lang="ru-RU" sz="2000" b="1" dirty="0"/>
              <a:t>я вырасту большим,</a:t>
            </a:r>
            <a:br>
              <a:rPr lang="ru-RU" sz="2000" b="1" dirty="0"/>
            </a:br>
            <a:r>
              <a:rPr lang="ru-RU" sz="2000" b="1" dirty="0"/>
              <a:t>Где б ни служил, повсюду</a:t>
            </a:r>
            <a:br>
              <a:rPr lang="ru-RU" sz="2000" b="1" dirty="0"/>
            </a:br>
            <a:r>
              <a:rPr lang="ru-RU" sz="2000" b="1" dirty="0"/>
              <a:t>Свою Отчизну защищать</a:t>
            </a:r>
            <a:br>
              <a:rPr lang="ru-RU" sz="2000" b="1" dirty="0"/>
            </a:br>
            <a:r>
              <a:rPr lang="ru-RU" sz="2000" b="1" dirty="0"/>
              <a:t>И я надёжно буду.</a:t>
            </a:r>
            <a:br>
              <a:rPr lang="ru-RU" sz="2000" b="1" dirty="0"/>
            </a:br>
            <a:r>
              <a:rPr lang="ru-RU" sz="2000" b="1" dirty="0"/>
              <a:t>(Н. Мигунова)</a:t>
            </a:r>
          </a:p>
          <a:p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7" name="Picture 2" descr="C:\Users\Пользователь\Desktop\Старшая 12 группа на печать 2021г\23 февраля\IMG-20220221-WA00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6315" r="-269" b="13474"/>
          <a:stretch/>
        </p:blipFill>
        <p:spPr bwMode="auto">
          <a:xfrm>
            <a:off x="110177" y="4361104"/>
            <a:ext cx="3108297" cy="23945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Пользователь\Desktop\Старшая 12 группа на печать 2021г\23 февраля\IMG-20220221-WA001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4" r="6078" b="19394"/>
          <a:stretch/>
        </p:blipFill>
        <p:spPr bwMode="auto">
          <a:xfrm>
            <a:off x="6058369" y="4375704"/>
            <a:ext cx="2926198" cy="239453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нс\Desktop\obj_fonlesson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r="10268"/>
          <a:stretch/>
        </p:blipFill>
        <p:spPr bwMode="auto">
          <a:xfrm>
            <a:off x="-15699" y="2704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76672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Пользователь\Desktop\Старшая 12 группа на печать 2021г\23 февраля\IMG-20220221-WA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89" y="3813027"/>
            <a:ext cx="6514760" cy="293164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941696"/>
            <a:ext cx="32403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Times New Roman"/>
                <a:cs typeface="Calibri"/>
              </a:rPr>
              <a:t>Будем в армии служить,</a:t>
            </a:r>
            <a:endParaRPr lang="ru-RU" sz="2000" b="1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Times New Roman"/>
                <a:cs typeface="Calibri"/>
              </a:rPr>
              <a:t>Будем Родину хранить,</a:t>
            </a:r>
            <a:endParaRPr lang="ru-RU" sz="2000" b="1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Times New Roman"/>
                <a:cs typeface="Calibri"/>
              </a:rPr>
              <a:t>Чтобы было нам всегда</a:t>
            </a:r>
            <a:endParaRPr lang="ru-RU" sz="2000" b="1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a typeface="Times New Roman"/>
                <a:cs typeface="Calibri"/>
              </a:rPr>
              <a:t>Хорошо на свете жить.</a:t>
            </a:r>
            <a:endParaRPr lang="ru-RU" sz="2000" b="1" dirty="0" smtClean="0"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70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21 февраля в нашем детском саду прошел праздник , посвященный </a:t>
            </a:r>
          </a:p>
          <a:p>
            <a:r>
              <a:rPr lang="ru-RU" sz="2000" b="1" dirty="0" smtClean="0"/>
              <a:t>Дню Защитника Отечества. Мальчики и девочки нашей группы примерили на себя военную форму  и почувствовали себя настоящими солдатами: делали зарядку, пели и танцевали, играли в военно-спортивные игры, метали «гранаты», тянули канаты, собирали солдатский рюкзак, изучали, из каких деталей можно собрать БМП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325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obj_fonlessons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5" r="10480" b="2626"/>
          <a:stretch/>
        </p:blipFill>
        <p:spPr bwMode="auto">
          <a:xfrm>
            <a:off x="2388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ользователь\Desktop\Старшая 12 группа на печать 2021г\23 февраля\IMG-20220221-WA00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0" b="21489"/>
          <a:stretch/>
        </p:blipFill>
        <p:spPr bwMode="auto">
          <a:xfrm>
            <a:off x="819200" y="2413527"/>
            <a:ext cx="7476677" cy="427382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116632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Спокойно дети пусть растут</a:t>
            </a:r>
          </a:p>
          <a:p>
            <a:r>
              <a:rPr lang="ru-RU" sz="2800" b="1" dirty="0"/>
              <a:t>В любимой солнечной Отчизне.</a:t>
            </a:r>
          </a:p>
          <a:p>
            <a:r>
              <a:rPr lang="ru-RU" sz="2800" b="1" dirty="0"/>
              <a:t>Солдат </a:t>
            </a:r>
            <a:r>
              <a:rPr lang="ru-RU" sz="2800" b="1" dirty="0" smtClean="0"/>
              <a:t>хранит </a:t>
            </a:r>
            <a:r>
              <a:rPr lang="ru-RU" sz="2800" b="1" dirty="0"/>
              <a:t>наш мир и труд,</a:t>
            </a:r>
          </a:p>
          <a:p>
            <a:r>
              <a:rPr lang="ru-RU" sz="2800" b="1" dirty="0"/>
              <a:t>Прекрасный труд во имя жизни!</a:t>
            </a:r>
          </a:p>
        </p:txBody>
      </p:sp>
    </p:spTree>
    <p:extLst>
      <p:ext uri="{BB962C8B-B14F-4D97-AF65-F5344CB8AC3E}">
        <p14:creationId xmlns:p14="http://schemas.microsoft.com/office/powerpoint/2010/main" val="27578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нс\Desktop\obj_fonlesson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r="14962"/>
          <a:stretch/>
        </p:blipFill>
        <p:spPr bwMode="auto">
          <a:xfrm>
            <a:off x="0" y="-27384"/>
            <a:ext cx="932452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Старшая 12 группа на печать 2021г\23 февраля\IMG_20220222_101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692696"/>
            <a:ext cx="7848872" cy="587108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-2738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dirty="0" smtClean="0"/>
              <a:t>      </a:t>
            </a:r>
            <a:r>
              <a:rPr lang="ru-RU" sz="2800" b="1" dirty="0" smtClean="0"/>
              <a:t>ПОДАРКИ   </a:t>
            </a:r>
            <a:r>
              <a:rPr lang="ru-RU" sz="2800" b="1" dirty="0" smtClean="0"/>
              <a:t>ПАПАМ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505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0fcc/0001966b-539e23dc/64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143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Пользователь</cp:lastModifiedBy>
  <cp:revision>53</cp:revision>
  <dcterms:created xsi:type="dcterms:W3CDTF">2018-02-18T06:57:20Z</dcterms:created>
  <dcterms:modified xsi:type="dcterms:W3CDTF">2022-06-27T06:39:22Z</dcterms:modified>
</cp:coreProperties>
</file>